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8" r:id="rId2"/>
    <p:sldId id="312" r:id="rId3"/>
    <p:sldId id="318" r:id="rId4"/>
    <p:sldId id="319" r:id="rId5"/>
    <p:sldId id="320" r:id="rId6"/>
    <p:sldId id="321" r:id="rId7"/>
    <p:sldId id="313" r:id="rId8"/>
    <p:sldId id="322" r:id="rId9"/>
    <p:sldId id="311" r:id="rId10"/>
    <p:sldId id="324" r:id="rId11"/>
    <p:sldId id="325" r:id="rId12"/>
    <p:sldId id="326" r:id="rId13"/>
    <p:sldId id="331" r:id="rId14"/>
    <p:sldId id="323" r:id="rId15"/>
    <p:sldId id="328" r:id="rId16"/>
    <p:sldId id="329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orient="horz" pos="361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pos="19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41C52-FA9E-405E-AE6F-A7D5A6889C6C}" v="926" dt="2022-07-18T21:35:22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7" y="192"/>
      </p:cViewPr>
      <p:guideLst>
        <p:guide orient="horz" pos="1139"/>
        <p:guide pos="240"/>
        <p:guide pos="7440"/>
        <p:guide orient="horz" pos="3612"/>
        <p:guide pos="3840"/>
        <p:guide orient="horz" pos="2160"/>
        <p:guide pos="19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1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Clausen" userId="8187323e-896e-42e2-b75d-dba86b6b3678" providerId="ADAL" clId="{59D41C52-FA9E-405E-AE6F-A7D5A6889C6C}"/>
    <pc:docChg chg="undo redo custSel addSld delSld modSld sldOrd">
      <pc:chgData name="Alexander Clausen" userId="8187323e-896e-42e2-b75d-dba86b6b3678" providerId="ADAL" clId="{59D41C52-FA9E-405E-AE6F-A7D5A6889C6C}" dt="2022-07-18T21:40:59.404" v="1046"/>
      <pc:docMkLst>
        <pc:docMk/>
      </pc:docMkLst>
      <pc:sldChg chg="addSp delSp modSp mod">
        <pc:chgData name="Alexander Clausen" userId="8187323e-896e-42e2-b75d-dba86b6b3678" providerId="ADAL" clId="{59D41C52-FA9E-405E-AE6F-A7D5A6889C6C}" dt="2022-07-18T21:20:14.762" v="110" actId="1035"/>
        <pc:sldMkLst>
          <pc:docMk/>
          <pc:sldMk cId="1663824647" sldId="313"/>
        </pc:sldMkLst>
        <pc:spChg chg="add del">
          <ac:chgData name="Alexander Clausen" userId="8187323e-896e-42e2-b75d-dba86b6b3678" providerId="ADAL" clId="{59D41C52-FA9E-405E-AE6F-A7D5A6889C6C}" dt="2022-07-18T21:10:57.403" v="1" actId="478"/>
          <ac:spMkLst>
            <pc:docMk/>
            <pc:sldMk cId="1663824647" sldId="313"/>
            <ac:spMk id="2" creationId="{D9B35126-C2B1-42E6-B6E9-ABAB4F25A7B2}"/>
          </ac:spMkLst>
        </pc:spChg>
        <pc:spChg chg="add del mod">
          <ac:chgData name="Alexander Clausen" userId="8187323e-896e-42e2-b75d-dba86b6b3678" providerId="ADAL" clId="{59D41C52-FA9E-405E-AE6F-A7D5A6889C6C}" dt="2022-07-18T21:10:57.403" v="1" actId="478"/>
          <ac:spMkLst>
            <pc:docMk/>
            <pc:sldMk cId="1663824647" sldId="313"/>
            <ac:spMk id="7" creationId="{94FA8005-FEE3-3BAD-C80D-0B2241BA3C9F}"/>
          </ac:spMkLst>
        </pc:spChg>
        <pc:spChg chg="add del mod">
          <ac:chgData name="Alexander Clausen" userId="8187323e-896e-42e2-b75d-dba86b6b3678" providerId="ADAL" clId="{59D41C52-FA9E-405E-AE6F-A7D5A6889C6C}" dt="2022-07-18T21:11:08.556" v="3" actId="478"/>
          <ac:spMkLst>
            <pc:docMk/>
            <pc:sldMk cId="1663824647" sldId="313"/>
            <ac:spMk id="9" creationId="{DA5D824D-76EC-BE97-566F-7F2E9AE1F8B0}"/>
          </ac:spMkLst>
        </pc:spChg>
        <pc:spChg chg="mod">
          <ac:chgData name="Alexander Clausen" userId="8187323e-896e-42e2-b75d-dba86b6b3678" providerId="ADAL" clId="{59D41C52-FA9E-405E-AE6F-A7D5A6889C6C}" dt="2022-07-18T21:20:08.589" v="95" actId="1076"/>
          <ac:spMkLst>
            <pc:docMk/>
            <pc:sldMk cId="1663824647" sldId="313"/>
            <ac:spMk id="10" creationId="{2F2D55D8-BB99-46E5-BA72-FA089F8473F4}"/>
          </ac:spMkLst>
        </pc:spChg>
        <pc:spChg chg="mod">
          <ac:chgData name="Alexander Clausen" userId="8187323e-896e-42e2-b75d-dba86b6b3678" providerId="ADAL" clId="{59D41C52-FA9E-405E-AE6F-A7D5A6889C6C}" dt="2022-07-18T21:17:02.865" v="63" actId="1076"/>
          <ac:spMkLst>
            <pc:docMk/>
            <pc:sldMk cId="1663824647" sldId="313"/>
            <ac:spMk id="15" creationId="{E77AC245-D846-49C6-AD8E-BE00468A41FE}"/>
          </ac:spMkLst>
        </pc:spChg>
        <pc:spChg chg="mod">
          <ac:chgData name="Alexander Clausen" userId="8187323e-896e-42e2-b75d-dba86b6b3678" providerId="ADAL" clId="{59D41C52-FA9E-405E-AE6F-A7D5A6889C6C}" dt="2022-07-18T21:19:35.068" v="89" actId="164"/>
          <ac:spMkLst>
            <pc:docMk/>
            <pc:sldMk cId="1663824647" sldId="313"/>
            <ac:spMk id="27" creationId="{53ECEDC8-55DA-44E2-A3ED-D9BF314A4C9C}"/>
          </ac:spMkLst>
        </pc:spChg>
        <pc:spChg chg="mod">
          <ac:chgData name="Alexander Clausen" userId="8187323e-896e-42e2-b75d-dba86b6b3678" providerId="ADAL" clId="{59D41C52-FA9E-405E-AE6F-A7D5A6889C6C}" dt="2022-07-18T21:19:35.068" v="89" actId="164"/>
          <ac:spMkLst>
            <pc:docMk/>
            <pc:sldMk cId="1663824647" sldId="313"/>
            <ac:spMk id="29" creationId="{E4885458-5D72-4127-86E4-60F36E78D0E9}"/>
          </ac:spMkLst>
        </pc:spChg>
        <pc:spChg chg="mod">
          <ac:chgData name="Alexander Clausen" userId="8187323e-896e-42e2-b75d-dba86b6b3678" providerId="ADAL" clId="{59D41C52-FA9E-405E-AE6F-A7D5A6889C6C}" dt="2022-07-18T21:19:35.068" v="89" actId="164"/>
          <ac:spMkLst>
            <pc:docMk/>
            <pc:sldMk cId="1663824647" sldId="313"/>
            <ac:spMk id="30" creationId="{02804B21-8BB9-442B-AE14-40F38F631C36}"/>
          </ac:spMkLst>
        </pc:spChg>
        <pc:spChg chg="mod">
          <ac:chgData name="Alexander Clausen" userId="8187323e-896e-42e2-b75d-dba86b6b3678" providerId="ADAL" clId="{59D41C52-FA9E-405E-AE6F-A7D5A6889C6C}" dt="2022-07-18T21:19:35.068" v="89" actId="164"/>
          <ac:spMkLst>
            <pc:docMk/>
            <pc:sldMk cId="1663824647" sldId="313"/>
            <ac:spMk id="31" creationId="{46E2FEC6-9BB4-41E0-AC83-475A9E829B49}"/>
          </ac:spMkLst>
        </pc:spChg>
        <pc:grpChg chg="add mod">
          <ac:chgData name="Alexander Clausen" userId="8187323e-896e-42e2-b75d-dba86b6b3678" providerId="ADAL" clId="{59D41C52-FA9E-405E-AE6F-A7D5A6889C6C}" dt="2022-07-18T21:19:56.440" v="93" actId="1076"/>
          <ac:grpSpMkLst>
            <pc:docMk/>
            <pc:sldMk cId="1663824647" sldId="313"/>
            <ac:grpSpMk id="17" creationId="{0C7C24B4-389B-AAD1-8A77-5A9765C96072}"/>
          </ac:grpSpMkLst>
        </pc:grpChg>
        <pc:graphicFrameChg chg="del">
          <ac:chgData name="Alexander Clausen" userId="8187323e-896e-42e2-b75d-dba86b6b3678" providerId="ADAL" clId="{59D41C52-FA9E-405E-AE6F-A7D5A6889C6C}" dt="2022-07-18T21:11:01.370" v="2" actId="478"/>
          <ac:graphicFrameMkLst>
            <pc:docMk/>
            <pc:sldMk cId="1663824647" sldId="313"/>
            <ac:graphicFrameMk id="19" creationId="{4A474686-F0C7-4E2A-8195-4058DF25A488}"/>
          </ac:graphicFrameMkLst>
        </pc:graphicFrameChg>
        <pc:cxnChg chg="mod">
          <ac:chgData name="Alexander Clausen" userId="8187323e-896e-42e2-b75d-dba86b6b3678" providerId="ADAL" clId="{59D41C52-FA9E-405E-AE6F-A7D5A6889C6C}" dt="2022-07-18T21:20:14.762" v="110" actId="1035"/>
          <ac:cxnSpMkLst>
            <pc:docMk/>
            <pc:sldMk cId="1663824647" sldId="313"/>
            <ac:cxnSpMk id="21" creationId="{3391F362-A553-46A2-9D98-93FEF2B7399E}"/>
          </ac:cxnSpMkLst>
        </pc:cxnChg>
      </pc:sldChg>
      <pc:sldChg chg="addSp delSp modSp mod">
        <pc:chgData name="Alexander Clausen" userId="8187323e-896e-42e2-b75d-dba86b6b3678" providerId="ADAL" clId="{59D41C52-FA9E-405E-AE6F-A7D5A6889C6C}" dt="2022-07-18T21:20:20.807" v="112"/>
        <pc:sldMkLst>
          <pc:docMk/>
          <pc:sldMk cId="821169325" sldId="322"/>
        </pc:sldMkLst>
        <pc:spChg chg="add del mod">
          <ac:chgData name="Alexander Clausen" userId="8187323e-896e-42e2-b75d-dba86b6b3678" providerId="ADAL" clId="{59D41C52-FA9E-405E-AE6F-A7D5A6889C6C}" dt="2022-07-18T21:13:40.160" v="36" actId="478"/>
          <ac:spMkLst>
            <pc:docMk/>
            <pc:sldMk cId="821169325" sldId="322"/>
            <ac:spMk id="7" creationId="{D554C445-945F-524B-1ED5-5AE275B6AB89}"/>
          </ac:spMkLst>
        </pc:spChg>
        <pc:spChg chg="mod">
          <ac:chgData name="Alexander Clausen" userId="8187323e-896e-42e2-b75d-dba86b6b3678" providerId="ADAL" clId="{59D41C52-FA9E-405E-AE6F-A7D5A6889C6C}" dt="2022-07-18T21:18:50.383" v="80" actId="2710"/>
          <ac:spMkLst>
            <pc:docMk/>
            <pc:sldMk cId="821169325" sldId="322"/>
            <ac:spMk id="10" creationId="{2F2D55D8-BB99-46E5-BA72-FA089F8473F4}"/>
          </ac:spMkLst>
        </pc:spChg>
        <pc:spChg chg="mod">
          <ac:chgData name="Alexander Clausen" userId="8187323e-896e-42e2-b75d-dba86b6b3678" providerId="ADAL" clId="{59D41C52-FA9E-405E-AE6F-A7D5A6889C6C}" dt="2022-07-18T21:18:32.552" v="76" actId="1076"/>
          <ac:spMkLst>
            <pc:docMk/>
            <pc:sldMk cId="821169325" sldId="322"/>
            <ac:spMk id="15" creationId="{E77AC245-D846-49C6-AD8E-BE00468A41FE}"/>
          </ac:spMkLst>
        </pc:spChg>
        <pc:spChg chg="mod">
          <ac:chgData name="Alexander Clausen" userId="8187323e-896e-42e2-b75d-dba86b6b3678" providerId="ADAL" clId="{59D41C52-FA9E-405E-AE6F-A7D5A6889C6C}" dt="2022-07-18T21:18:50.383" v="80" actId="2710"/>
          <ac:spMkLst>
            <pc:docMk/>
            <pc:sldMk cId="821169325" sldId="322"/>
            <ac:spMk id="27" creationId="{53ECEDC8-55DA-44E2-A3ED-D9BF314A4C9C}"/>
          </ac:spMkLst>
        </pc:spChg>
        <pc:graphicFrameChg chg="del">
          <ac:chgData name="Alexander Clausen" userId="8187323e-896e-42e2-b75d-dba86b6b3678" providerId="ADAL" clId="{59D41C52-FA9E-405E-AE6F-A7D5A6889C6C}" dt="2022-07-18T21:13:37.449" v="35" actId="478"/>
          <ac:graphicFrameMkLst>
            <pc:docMk/>
            <pc:sldMk cId="821169325" sldId="322"/>
            <ac:graphicFrameMk id="19" creationId="{4A474686-F0C7-4E2A-8195-4058DF25A488}"/>
          </ac:graphicFrameMkLst>
        </pc:graphicFrameChg>
        <pc:cxnChg chg="add mod">
          <ac:chgData name="Alexander Clausen" userId="8187323e-896e-42e2-b75d-dba86b6b3678" providerId="ADAL" clId="{59D41C52-FA9E-405E-AE6F-A7D5A6889C6C}" dt="2022-07-18T21:20:20.807" v="112"/>
          <ac:cxnSpMkLst>
            <pc:docMk/>
            <pc:sldMk cId="821169325" sldId="322"/>
            <ac:cxnSpMk id="16" creationId="{12279FCD-C5FA-021A-3B9B-5BE402025C47}"/>
          </ac:cxnSpMkLst>
        </pc:cxnChg>
        <pc:cxnChg chg="del mod">
          <ac:chgData name="Alexander Clausen" userId="8187323e-896e-42e2-b75d-dba86b6b3678" providerId="ADAL" clId="{59D41C52-FA9E-405E-AE6F-A7D5A6889C6C}" dt="2022-07-18T21:20:20.336" v="111" actId="478"/>
          <ac:cxnSpMkLst>
            <pc:docMk/>
            <pc:sldMk cId="821169325" sldId="322"/>
            <ac:cxnSpMk id="21" creationId="{3391F362-A553-46A2-9D98-93FEF2B7399E}"/>
          </ac:cxnSpMkLst>
        </pc:cxnChg>
      </pc:sldChg>
      <pc:sldChg chg="ord">
        <pc:chgData name="Alexander Clausen" userId="8187323e-896e-42e2-b75d-dba86b6b3678" providerId="ADAL" clId="{59D41C52-FA9E-405E-AE6F-A7D5A6889C6C}" dt="2022-07-18T21:36:31.460" v="1044"/>
        <pc:sldMkLst>
          <pc:docMk/>
          <pc:sldMk cId="1295760519" sldId="323"/>
        </pc:sldMkLst>
      </pc:sldChg>
      <pc:sldChg chg="modSp mod">
        <pc:chgData name="Alexander Clausen" userId="8187323e-896e-42e2-b75d-dba86b6b3678" providerId="ADAL" clId="{59D41C52-FA9E-405E-AE6F-A7D5A6889C6C}" dt="2022-07-18T21:25:27.429" v="373" actId="20577"/>
        <pc:sldMkLst>
          <pc:docMk/>
          <pc:sldMk cId="2264548384" sldId="325"/>
        </pc:sldMkLst>
        <pc:graphicFrameChg chg="mod">
          <ac:chgData name="Alexander Clausen" userId="8187323e-896e-42e2-b75d-dba86b6b3678" providerId="ADAL" clId="{59D41C52-FA9E-405E-AE6F-A7D5A6889C6C}" dt="2022-07-18T21:25:27.429" v="373" actId="20577"/>
          <ac:graphicFrameMkLst>
            <pc:docMk/>
            <pc:sldMk cId="2264548384" sldId="325"/>
            <ac:graphicFrameMk id="17" creationId="{C3DA63FF-30A8-48E5-A7D7-DB73B277B4DB}"/>
          </ac:graphicFrameMkLst>
        </pc:graphicFrameChg>
      </pc:sldChg>
      <pc:sldChg chg="del">
        <pc:chgData name="Alexander Clausen" userId="8187323e-896e-42e2-b75d-dba86b6b3678" providerId="ADAL" clId="{59D41C52-FA9E-405E-AE6F-A7D5A6889C6C}" dt="2022-07-18T21:35:37.743" v="1041" actId="47"/>
        <pc:sldMkLst>
          <pc:docMk/>
          <pc:sldMk cId="2886151245" sldId="327"/>
        </pc:sldMkLst>
      </pc:sldChg>
      <pc:sldChg chg="ord">
        <pc:chgData name="Alexander Clausen" userId="8187323e-896e-42e2-b75d-dba86b6b3678" providerId="ADAL" clId="{59D41C52-FA9E-405E-AE6F-A7D5A6889C6C}" dt="2022-07-18T21:40:59.404" v="1046"/>
        <pc:sldMkLst>
          <pc:docMk/>
          <pc:sldMk cId="1647200100" sldId="329"/>
        </pc:sldMkLst>
      </pc:sldChg>
      <pc:sldChg chg="new del">
        <pc:chgData name="Alexander Clausen" userId="8187323e-896e-42e2-b75d-dba86b6b3678" providerId="ADAL" clId="{59D41C52-FA9E-405E-AE6F-A7D5A6889C6C}" dt="2022-07-18T21:35:40.993" v="1042" actId="47"/>
        <pc:sldMkLst>
          <pc:docMk/>
          <pc:sldMk cId="886674290" sldId="330"/>
        </pc:sldMkLst>
      </pc:sldChg>
      <pc:sldChg chg="delSp modSp add mod ord">
        <pc:chgData name="Alexander Clausen" userId="8187323e-896e-42e2-b75d-dba86b6b3678" providerId="ADAL" clId="{59D41C52-FA9E-405E-AE6F-A7D5A6889C6C}" dt="2022-07-18T21:35:29.674" v="1040" actId="1076"/>
        <pc:sldMkLst>
          <pc:docMk/>
          <pc:sldMk cId="2378506693" sldId="331"/>
        </pc:sldMkLst>
        <pc:spChg chg="mod">
          <ac:chgData name="Alexander Clausen" userId="8187323e-896e-42e2-b75d-dba86b6b3678" providerId="ADAL" clId="{59D41C52-FA9E-405E-AE6F-A7D5A6889C6C}" dt="2022-07-18T21:26:25.466" v="379"/>
          <ac:spMkLst>
            <pc:docMk/>
            <pc:sldMk cId="2378506693" sldId="331"/>
            <ac:spMk id="2" creationId="{CF11B423-7A26-46DD-AE5B-F2C26BED8946}"/>
          </ac:spMkLst>
        </pc:spChg>
        <pc:spChg chg="del">
          <ac:chgData name="Alexander Clausen" userId="8187323e-896e-42e2-b75d-dba86b6b3678" providerId="ADAL" clId="{59D41C52-FA9E-405E-AE6F-A7D5A6889C6C}" dt="2022-07-18T21:26:19.398" v="378" actId="478"/>
          <ac:spMkLst>
            <pc:docMk/>
            <pc:sldMk cId="2378506693" sldId="331"/>
            <ac:spMk id="8" creationId="{948E1FB5-2DD2-4AC0-8531-DD841044F675}"/>
          </ac:spMkLst>
        </pc:spChg>
        <pc:graphicFrameChg chg="mod">
          <ac:chgData name="Alexander Clausen" userId="8187323e-896e-42e2-b75d-dba86b6b3678" providerId="ADAL" clId="{59D41C52-FA9E-405E-AE6F-A7D5A6889C6C}" dt="2022-07-18T21:35:29.674" v="1040" actId="1076"/>
          <ac:graphicFrameMkLst>
            <pc:docMk/>
            <pc:sldMk cId="2378506693" sldId="331"/>
            <ac:graphicFrameMk id="17" creationId="{C3DA63FF-30A8-48E5-A7D7-DB73B277B4D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B0A64-5922-428D-9617-09C734F507DD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5" csCatId="colorful" phldr="1"/>
      <dgm:spPr/>
    </dgm:pt>
    <dgm:pt modelId="{2682B6BC-B0CC-4CEF-8D33-45E66D2DCF6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#2: </a:t>
          </a:r>
          <a:r>
            <a:rPr lang="en-US" dirty="0" err="1">
              <a:solidFill>
                <a:schemeClr val="tx1"/>
              </a:solidFill>
            </a:rPr>
            <a:t>Estland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17C2F457-93CA-4630-B9FD-183F6A4288E3}" type="parTrans" cxnId="{0F447C31-3204-4620-AD5A-9AAED78F62C8}">
      <dgm:prSet/>
      <dgm:spPr/>
      <dgm:t>
        <a:bodyPr/>
        <a:lstStyle/>
        <a:p>
          <a:endParaRPr lang="en-US"/>
        </a:p>
      </dgm:t>
    </dgm:pt>
    <dgm:pt modelId="{A96F2E2D-1D45-4CCC-A0AF-97B6EE4CA8A8}" type="sibTrans" cxnId="{0F447C31-3204-4620-AD5A-9AAED78F62C8}">
      <dgm:prSet/>
      <dgm:spPr/>
      <dgm:t>
        <a:bodyPr/>
        <a:lstStyle/>
        <a:p>
          <a:endParaRPr lang="en-US"/>
        </a:p>
      </dgm:t>
    </dgm:pt>
    <dgm:pt modelId="{A8AAD563-AB47-48E5-84CB-B391A883FFF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#8: USA ²</a:t>
          </a:r>
        </a:p>
      </dgm:t>
    </dgm:pt>
    <dgm:pt modelId="{9F80F8BA-1BCE-4195-A36B-1375E256A2F3}" type="parTrans" cxnId="{6430D6F8-7313-4302-80CD-2BEA3A62F17F}">
      <dgm:prSet/>
      <dgm:spPr/>
      <dgm:t>
        <a:bodyPr/>
        <a:lstStyle/>
        <a:p>
          <a:endParaRPr lang="en-US"/>
        </a:p>
      </dgm:t>
    </dgm:pt>
    <dgm:pt modelId="{2A6AB5A1-E495-4167-A64F-72829F297C09}" type="sibTrans" cxnId="{6430D6F8-7313-4302-80CD-2BEA3A62F17F}">
      <dgm:prSet/>
      <dgm:spPr/>
      <dgm:t>
        <a:bodyPr/>
        <a:lstStyle/>
        <a:p>
          <a:endParaRPr lang="en-US"/>
        </a:p>
      </dgm:t>
    </dgm:pt>
    <dgm:pt modelId="{018E8ABB-A260-4C55-A414-1769048527A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#59: Deutschland ²</a:t>
          </a:r>
        </a:p>
      </dgm:t>
    </dgm:pt>
    <dgm:pt modelId="{2F02F6B4-BE28-4D81-9727-117E830BF8D8}" type="parTrans" cxnId="{4C9301C1-232B-436A-8267-C2654719047F}">
      <dgm:prSet/>
      <dgm:spPr/>
      <dgm:t>
        <a:bodyPr/>
        <a:lstStyle/>
        <a:p>
          <a:endParaRPr lang="en-US"/>
        </a:p>
      </dgm:t>
    </dgm:pt>
    <dgm:pt modelId="{D789C7A5-C174-49C6-8529-EDE06D9AA8E2}" type="sibTrans" cxnId="{4C9301C1-232B-436A-8267-C2654719047F}">
      <dgm:prSet/>
      <dgm:spPr/>
      <dgm:t>
        <a:bodyPr/>
        <a:lstStyle/>
        <a:p>
          <a:endParaRPr lang="en-US"/>
        </a:p>
      </dgm:t>
    </dgm:pt>
    <dgm:pt modelId="{9593A430-EE5F-4DD5-AED6-B51FB01AE0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#9: </a:t>
          </a:r>
          <a:r>
            <a:rPr lang="en-US" dirty="0" err="1">
              <a:solidFill>
                <a:schemeClr val="tx1"/>
              </a:solidFill>
            </a:rPr>
            <a:t>Österreich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272B816D-25D5-450E-9C76-AF3251F91950}" type="parTrans" cxnId="{15EF567C-4A09-49E4-BD14-B075E3B3928F}">
      <dgm:prSet/>
      <dgm:spPr/>
      <dgm:t>
        <a:bodyPr/>
        <a:lstStyle/>
        <a:p>
          <a:endParaRPr lang="en-US"/>
        </a:p>
      </dgm:t>
    </dgm:pt>
    <dgm:pt modelId="{56424E27-5B3C-4127-B97A-111F0CB78F9D}" type="sibTrans" cxnId="{15EF567C-4A09-49E4-BD14-B075E3B3928F}">
      <dgm:prSet/>
      <dgm:spPr/>
      <dgm:t>
        <a:bodyPr/>
        <a:lstStyle/>
        <a:p>
          <a:endParaRPr lang="en-US"/>
        </a:p>
      </dgm:t>
    </dgm:pt>
    <dgm:pt modelId="{F5EBD22A-88A4-4F52-9F3B-37A72AD5794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#36: Schweiz ²</a:t>
          </a:r>
        </a:p>
      </dgm:t>
    </dgm:pt>
    <dgm:pt modelId="{547545E7-11B5-4F6B-9D1D-AE458CB29AF0}" type="parTrans" cxnId="{0C0A8E2E-85A9-4758-ACC1-85A9F095F85A}">
      <dgm:prSet/>
      <dgm:spPr/>
      <dgm:t>
        <a:bodyPr/>
        <a:lstStyle/>
        <a:p>
          <a:endParaRPr lang="en-US"/>
        </a:p>
      </dgm:t>
    </dgm:pt>
    <dgm:pt modelId="{587B548D-4C49-47E5-A97E-9DACAF0D4433}" type="sibTrans" cxnId="{0C0A8E2E-85A9-4758-ACC1-85A9F095F85A}">
      <dgm:prSet/>
      <dgm:spPr/>
      <dgm:t>
        <a:bodyPr/>
        <a:lstStyle/>
        <a:p>
          <a:endParaRPr lang="en-US"/>
        </a:p>
      </dgm:t>
    </dgm:pt>
    <dgm:pt modelId="{A871BD58-F3EA-4F17-8027-EB4A21971C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#1: </a:t>
          </a:r>
          <a:r>
            <a:rPr lang="en-US" dirty="0" err="1">
              <a:solidFill>
                <a:schemeClr val="tx1"/>
              </a:solidFill>
            </a:rPr>
            <a:t>Südkorea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AEA3C04E-EDAC-424B-B35C-B290BAE2E6D6}" type="parTrans" cxnId="{74D3F7F7-B132-4C24-8189-82004AF68169}">
      <dgm:prSet/>
      <dgm:spPr/>
      <dgm:t>
        <a:bodyPr/>
        <a:lstStyle/>
        <a:p>
          <a:endParaRPr lang="en-US"/>
        </a:p>
      </dgm:t>
    </dgm:pt>
    <dgm:pt modelId="{53807ABC-470F-4EDC-B921-1D862BEB2974}" type="sibTrans" cxnId="{74D3F7F7-B132-4C24-8189-82004AF68169}">
      <dgm:prSet/>
      <dgm:spPr/>
      <dgm:t>
        <a:bodyPr/>
        <a:lstStyle/>
        <a:p>
          <a:endParaRPr lang="en-US"/>
        </a:p>
      </dgm:t>
    </dgm:pt>
    <dgm:pt modelId="{3A68C02A-32FF-49B2-9FB6-65F3A5E43F1A}" type="pres">
      <dgm:prSet presAssocID="{4C2B0A64-5922-428D-9617-09C734F507DD}" presName="diagram" presStyleCnt="0">
        <dgm:presLayoutVars>
          <dgm:dir/>
        </dgm:presLayoutVars>
      </dgm:prSet>
      <dgm:spPr/>
    </dgm:pt>
    <dgm:pt modelId="{2FE99650-9AFD-4783-8B8C-26572996F091}" type="pres">
      <dgm:prSet presAssocID="{A871BD58-F3EA-4F17-8027-EB4A21971C58}" presName="composite" presStyleCnt="0"/>
      <dgm:spPr/>
    </dgm:pt>
    <dgm:pt modelId="{39620D61-9D85-45CF-9062-718EEFD2DBF1}" type="pres">
      <dgm:prSet presAssocID="{A871BD58-F3EA-4F17-8027-EB4A21971C58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9EED7BD-5478-4167-97D7-E4AAB4CFA711}" type="pres">
      <dgm:prSet presAssocID="{A871BD58-F3EA-4F17-8027-EB4A21971C58}" presName="Parent" presStyleLbl="node0" presStyleIdx="0" presStyleCnt="6">
        <dgm:presLayoutVars>
          <dgm:bulletEnabled val="1"/>
        </dgm:presLayoutVars>
      </dgm:prSet>
      <dgm:spPr/>
    </dgm:pt>
    <dgm:pt modelId="{73328485-3686-4B68-84A9-EBAF492F54F6}" type="pres">
      <dgm:prSet presAssocID="{53807ABC-470F-4EDC-B921-1D862BEB2974}" presName="sibTrans" presStyleCnt="0"/>
      <dgm:spPr/>
    </dgm:pt>
    <dgm:pt modelId="{DBEE5B6F-3218-423B-8C1B-86767BB0F32D}" type="pres">
      <dgm:prSet presAssocID="{2682B6BC-B0CC-4CEF-8D33-45E66D2DCF6C}" presName="composite" presStyleCnt="0"/>
      <dgm:spPr/>
    </dgm:pt>
    <dgm:pt modelId="{18631116-CBED-4708-BDA1-1A09ECF96422}" type="pres">
      <dgm:prSet presAssocID="{2682B6BC-B0CC-4CEF-8D33-45E66D2DCF6C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3093377-B800-4844-B560-DA809B18EA51}" type="pres">
      <dgm:prSet presAssocID="{2682B6BC-B0CC-4CEF-8D33-45E66D2DCF6C}" presName="Parent" presStyleLbl="node0" presStyleIdx="1" presStyleCnt="6">
        <dgm:presLayoutVars>
          <dgm:bulletEnabled val="1"/>
        </dgm:presLayoutVars>
      </dgm:prSet>
      <dgm:spPr/>
    </dgm:pt>
    <dgm:pt modelId="{9BA41B7A-C634-4FAF-99DD-4103BCFA7099}" type="pres">
      <dgm:prSet presAssocID="{A96F2E2D-1D45-4CCC-A0AF-97B6EE4CA8A8}" presName="sibTrans" presStyleCnt="0"/>
      <dgm:spPr/>
    </dgm:pt>
    <dgm:pt modelId="{ADF67654-BF85-4B00-AA82-8F4F47AA53F5}" type="pres">
      <dgm:prSet presAssocID="{A8AAD563-AB47-48E5-84CB-B391A883FFF3}" presName="composite" presStyleCnt="0"/>
      <dgm:spPr/>
    </dgm:pt>
    <dgm:pt modelId="{8907B658-8156-4194-ADB7-2612A08D7560}" type="pres">
      <dgm:prSet presAssocID="{A8AAD563-AB47-48E5-84CB-B391A883FFF3}" presName="Image" presStyleLbl="bgShp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311" r="-54689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C711CB70-BA38-4481-8760-FCBC5AB84F79}" type="pres">
      <dgm:prSet presAssocID="{A8AAD563-AB47-48E5-84CB-B391A883FFF3}" presName="Parent" presStyleLbl="node0" presStyleIdx="2" presStyleCnt="6">
        <dgm:presLayoutVars>
          <dgm:bulletEnabled val="1"/>
        </dgm:presLayoutVars>
      </dgm:prSet>
      <dgm:spPr/>
    </dgm:pt>
    <dgm:pt modelId="{519501C1-ED6B-4FA2-8085-F16B05D1B7B0}" type="pres">
      <dgm:prSet presAssocID="{2A6AB5A1-E495-4167-A64F-72829F297C09}" presName="sibTrans" presStyleCnt="0"/>
      <dgm:spPr/>
    </dgm:pt>
    <dgm:pt modelId="{3288F303-F1F1-4A70-878E-9ADC7A416986}" type="pres">
      <dgm:prSet presAssocID="{9593A430-EE5F-4DD5-AED6-B51FB01AE0E1}" presName="composite" presStyleCnt="0"/>
      <dgm:spPr/>
    </dgm:pt>
    <dgm:pt modelId="{A9E8B582-70A2-4D84-84A8-E2DFE1706277}" type="pres">
      <dgm:prSet presAssocID="{9593A430-EE5F-4DD5-AED6-B51FB01AE0E1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FC5D4294-AC26-4386-8492-8DEBBB2DC0A2}" type="pres">
      <dgm:prSet presAssocID="{9593A430-EE5F-4DD5-AED6-B51FB01AE0E1}" presName="Parent" presStyleLbl="node0" presStyleIdx="3" presStyleCnt="6">
        <dgm:presLayoutVars>
          <dgm:bulletEnabled val="1"/>
        </dgm:presLayoutVars>
      </dgm:prSet>
      <dgm:spPr/>
    </dgm:pt>
    <dgm:pt modelId="{6AD90CFE-1BDF-4BEA-B366-36AB0B0641DC}" type="pres">
      <dgm:prSet presAssocID="{56424E27-5B3C-4127-B97A-111F0CB78F9D}" presName="sibTrans" presStyleCnt="0"/>
      <dgm:spPr/>
    </dgm:pt>
    <dgm:pt modelId="{60E51C42-61DD-4C04-84A1-4205A683B180}" type="pres">
      <dgm:prSet presAssocID="{F5EBD22A-88A4-4F52-9F3B-37A72AD57949}" presName="composite" presStyleCnt="0"/>
      <dgm:spPr/>
    </dgm:pt>
    <dgm:pt modelId="{B846F925-50FD-4ADF-BE4F-5064DFED9CC6}" type="pres">
      <dgm:prSet presAssocID="{F5EBD22A-88A4-4F52-9F3B-37A72AD57949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A4A7B5B-2A4F-4A36-A677-E0234A634798}" type="pres">
      <dgm:prSet presAssocID="{F5EBD22A-88A4-4F52-9F3B-37A72AD57949}" presName="Parent" presStyleLbl="node0" presStyleIdx="4" presStyleCnt="6">
        <dgm:presLayoutVars>
          <dgm:bulletEnabled val="1"/>
        </dgm:presLayoutVars>
      </dgm:prSet>
      <dgm:spPr/>
    </dgm:pt>
    <dgm:pt modelId="{EBB079E2-C620-40B4-822C-C319B794E2AE}" type="pres">
      <dgm:prSet presAssocID="{587B548D-4C49-47E5-A97E-9DACAF0D4433}" presName="sibTrans" presStyleCnt="0"/>
      <dgm:spPr/>
    </dgm:pt>
    <dgm:pt modelId="{A97997B4-2C86-484F-AB9C-36EC1466AAA7}" type="pres">
      <dgm:prSet presAssocID="{018E8ABB-A260-4C55-A414-1769048527AE}" presName="composite" presStyleCnt="0"/>
      <dgm:spPr/>
    </dgm:pt>
    <dgm:pt modelId="{267DEB57-79F8-4F9D-8EC5-DABCDCEEA706}" type="pres">
      <dgm:prSet presAssocID="{018E8ABB-A260-4C55-A414-1769048527AE}" presName="Image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58110468-A704-44E4-A918-9922583D9165}" type="pres">
      <dgm:prSet presAssocID="{018E8ABB-A260-4C55-A414-1769048527AE}" presName="Parent" presStyleLbl="node0" presStyleIdx="5" presStyleCnt="6">
        <dgm:presLayoutVars>
          <dgm:bulletEnabled val="1"/>
        </dgm:presLayoutVars>
      </dgm:prSet>
      <dgm:spPr/>
    </dgm:pt>
  </dgm:ptLst>
  <dgm:cxnLst>
    <dgm:cxn modelId="{765BBD0F-53F6-469E-927C-F794EFA7AAC7}" type="presOf" srcId="{A8AAD563-AB47-48E5-84CB-B391A883FFF3}" destId="{C711CB70-BA38-4481-8760-FCBC5AB84F79}" srcOrd="0" destOrd="0" presId="urn:microsoft.com/office/officeart/2008/layout/BendingPictureCaption"/>
    <dgm:cxn modelId="{0C0A8E2E-85A9-4758-ACC1-85A9F095F85A}" srcId="{4C2B0A64-5922-428D-9617-09C734F507DD}" destId="{F5EBD22A-88A4-4F52-9F3B-37A72AD57949}" srcOrd="4" destOrd="0" parTransId="{547545E7-11B5-4F6B-9D1D-AE458CB29AF0}" sibTransId="{587B548D-4C49-47E5-A97E-9DACAF0D4433}"/>
    <dgm:cxn modelId="{0F447C31-3204-4620-AD5A-9AAED78F62C8}" srcId="{4C2B0A64-5922-428D-9617-09C734F507DD}" destId="{2682B6BC-B0CC-4CEF-8D33-45E66D2DCF6C}" srcOrd="1" destOrd="0" parTransId="{17C2F457-93CA-4630-B9FD-183F6A4288E3}" sibTransId="{A96F2E2D-1D45-4CCC-A0AF-97B6EE4CA8A8}"/>
    <dgm:cxn modelId="{FEB6575F-4E5B-4988-B652-BB5446301B84}" type="presOf" srcId="{2682B6BC-B0CC-4CEF-8D33-45E66D2DCF6C}" destId="{A3093377-B800-4844-B560-DA809B18EA51}" srcOrd="0" destOrd="0" presId="urn:microsoft.com/office/officeart/2008/layout/BendingPictureCaption"/>
    <dgm:cxn modelId="{2D30C160-20E7-4CC0-AB5C-DA94D3106E4F}" type="presOf" srcId="{A871BD58-F3EA-4F17-8027-EB4A21971C58}" destId="{A9EED7BD-5478-4167-97D7-E4AAB4CFA711}" srcOrd="0" destOrd="0" presId="urn:microsoft.com/office/officeart/2008/layout/BendingPictureCaption"/>
    <dgm:cxn modelId="{8723C76D-1D3C-4690-9695-6111B99D64C1}" type="presOf" srcId="{9593A430-EE5F-4DD5-AED6-B51FB01AE0E1}" destId="{FC5D4294-AC26-4386-8492-8DEBBB2DC0A2}" srcOrd="0" destOrd="0" presId="urn:microsoft.com/office/officeart/2008/layout/BendingPictureCaption"/>
    <dgm:cxn modelId="{15EF567C-4A09-49E4-BD14-B075E3B3928F}" srcId="{4C2B0A64-5922-428D-9617-09C734F507DD}" destId="{9593A430-EE5F-4DD5-AED6-B51FB01AE0E1}" srcOrd="3" destOrd="0" parTransId="{272B816D-25D5-450E-9C76-AF3251F91950}" sibTransId="{56424E27-5B3C-4127-B97A-111F0CB78F9D}"/>
    <dgm:cxn modelId="{DED672AF-E8A2-47DC-9D09-24149FF2B836}" type="presOf" srcId="{F5EBD22A-88A4-4F52-9F3B-37A72AD57949}" destId="{AA4A7B5B-2A4F-4A36-A677-E0234A634798}" srcOrd="0" destOrd="0" presId="urn:microsoft.com/office/officeart/2008/layout/BendingPictureCaption"/>
    <dgm:cxn modelId="{4C9301C1-232B-436A-8267-C2654719047F}" srcId="{4C2B0A64-5922-428D-9617-09C734F507DD}" destId="{018E8ABB-A260-4C55-A414-1769048527AE}" srcOrd="5" destOrd="0" parTransId="{2F02F6B4-BE28-4D81-9727-117E830BF8D8}" sibTransId="{D789C7A5-C174-49C6-8529-EDE06D9AA8E2}"/>
    <dgm:cxn modelId="{DFE073C5-67B0-48B2-BF99-045203DDDFDC}" type="presOf" srcId="{018E8ABB-A260-4C55-A414-1769048527AE}" destId="{58110468-A704-44E4-A918-9922583D9165}" srcOrd="0" destOrd="0" presId="urn:microsoft.com/office/officeart/2008/layout/BendingPictureCaption"/>
    <dgm:cxn modelId="{74D3F7F7-B132-4C24-8189-82004AF68169}" srcId="{4C2B0A64-5922-428D-9617-09C734F507DD}" destId="{A871BD58-F3EA-4F17-8027-EB4A21971C58}" srcOrd="0" destOrd="0" parTransId="{AEA3C04E-EDAC-424B-B35C-B290BAE2E6D6}" sibTransId="{53807ABC-470F-4EDC-B921-1D862BEB2974}"/>
    <dgm:cxn modelId="{6430D6F8-7313-4302-80CD-2BEA3A62F17F}" srcId="{4C2B0A64-5922-428D-9617-09C734F507DD}" destId="{A8AAD563-AB47-48E5-84CB-B391A883FFF3}" srcOrd="2" destOrd="0" parTransId="{9F80F8BA-1BCE-4195-A36B-1375E256A2F3}" sibTransId="{2A6AB5A1-E495-4167-A64F-72829F297C09}"/>
    <dgm:cxn modelId="{DF8CFDF8-6463-4288-9443-5BA4FC50C4ED}" type="presOf" srcId="{4C2B0A64-5922-428D-9617-09C734F507DD}" destId="{3A68C02A-32FF-49B2-9FB6-65F3A5E43F1A}" srcOrd="0" destOrd="0" presId="urn:microsoft.com/office/officeart/2008/layout/BendingPictureCaption"/>
    <dgm:cxn modelId="{4921ADFC-2664-4DE9-AA4E-62122E2ED6AC}" type="presParOf" srcId="{3A68C02A-32FF-49B2-9FB6-65F3A5E43F1A}" destId="{2FE99650-9AFD-4783-8B8C-26572996F091}" srcOrd="0" destOrd="0" presId="urn:microsoft.com/office/officeart/2008/layout/BendingPictureCaption"/>
    <dgm:cxn modelId="{58B5E9E9-E96F-4921-967E-3D84BC7763D3}" type="presParOf" srcId="{2FE99650-9AFD-4783-8B8C-26572996F091}" destId="{39620D61-9D85-45CF-9062-718EEFD2DBF1}" srcOrd="0" destOrd="0" presId="urn:microsoft.com/office/officeart/2008/layout/BendingPictureCaption"/>
    <dgm:cxn modelId="{2E7FBAEF-AC38-45F5-803E-F779EBD2B758}" type="presParOf" srcId="{2FE99650-9AFD-4783-8B8C-26572996F091}" destId="{A9EED7BD-5478-4167-97D7-E4AAB4CFA711}" srcOrd="1" destOrd="0" presId="urn:microsoft.com/office/officeart/2008/layout/BendingPictureCaption"/>
    <dgm:cxn modelId="{3920295A-112E-489C-A1EE-B0DC50FDA81D}" type="presParOf" srcId="{3A68C02A-32FF-49B2-9FB6-65F3A5E43F1A}" destId="{73328485-3686-4B68-84A9-EBAF492F54F6}" srcOrd="1" destOrd="0" presId="urn:microsoft.com/office/officeart/2008/layout/BendingPictureCaption"/>
    <dgm:cxn modelId="{55269DC7-5D47-4E0A-A813-2B123A03D2AC}" type="presParOf" srcId="{3A68C02A-32FF-49B2-9FB6-65F3A5E43F1A}" destId="{DBEE5B6F-3218-423B-8C1B-86767BB0F32D}" srcOrd="2" destOrd="0" presId="urn:microsoft.com/office/officeart/2008/layout/BendingPictureCaption"/>
    <dgm:cxn modelId="{DA9E7E43-BC2A-4C84-9707-1E84AA81951B}" type="presParOf" srcId="{DBEE5B6F-3218-423B-8C1B-86767BB0F32D}" destId="{18631116-CBED-4708-BDA1-1A09ECF96422}" srcOrd="0" destOrd="0" presId="urn:microsoft.com/office/officeart/2008/layout/BendingPictureCaption"/>
    <dgm:cxn modelId="{55AED9C2-262D-4E2D-A1D4-D8A17626FFB3}" type="presParOf" srcId="{DBEE5B6F-3218-423B-8C1B-86767BB0F32D}" destId="{A3093377-B800-4844-B560-DA809B18EA51}" srcOrd="1" destOrd="0" presId="urn:microsoft.com/office/officeart/2008/layout/BendingPictureCaption"/>
    <dgm:cxn modelId="{CE1FA817-9E1E-4889-9EF5-0D822C43213D}" type="presParOf" srcId="{3A68C02A-32FF-49B2-9FB6-65F3A5E43F1A}" destId="{9BA41B7A-C634-4FAF-99DD-4103BCFA7099}" srcOrd="3" destOrd="0" presId="urn:microsoft.com/office/officeart/2008/layout/BendingPictureCaption"/>
    <dgm:cxn modelId="{AFE1461B-18E9-4CE1-BD96-FC9F8EA8E4A5}" type="presParOf" srcId="{3A68C02A-32FF-49B2-9FB6-65F3A5E43F1A}" destId="{ADF67654-BF85-4B00-AA82-8F4F47AA53F5}" srcOrd="4" destOrd="0" presId="urn:microsoft.com/office/officeart/2008/layout/BendingPictureCaption"/>
    <dgm:cxn modelId="{E77ED18E-0CF7-4380-B3A7-72AC5D811395}" type="presParOf" srcId="{ADF67654-BF85-4B00-AA82-8F4F47AA53F5}" destId="{8907B658-8156-4194-ADB7-2612A08D7560}" srcOrd="0" destOrd="0" presId="urn:microsoft.com/office/officeart/2008/layout/BendingPictureCaption"/>
    <dgm:cxn modelId="{0EE338C0-6725-49B0-8381-98383D64D69D}" type="presParOf" srcId="{ADF67654-BF85-4B00-AA82-8F4F47AA53F5}" destId="{C711CB70-BA38-4481-8760-FCBC5AB84F79}" srcOrd="1" destOrd="0" presId="urn:microsoft.com/office/officeart/2008/layout/BendingPictureCaption"/>
    <dgm:cxn modelId="{0F5AD248-9E04-4861-B894-013795C7503D}" type="presParOf" srcId="{3A68C02A-32FF-49B2-9FB6-65F3A5E43F1A}" destId="{519501C1-ED6B-4FA2-8085-F16B05D1B7B0}" srcOrd="5" destOrd="0" presId="urn:microsoft.com/office/officeart/2008/layout/BendingPictureCaption"/>
    <dgm:cxn modelId="{4C4488C8-281A-4C3C-A9D3-93A115E218D6}" type="presParOf" srcId="{3A68C02A-32FF-49B2-9FB6-65F3A5E43F1A}" destId="{3288F303-F1F1-4A70-878E-9ADC7A416986}" srcOrd="6" destOrd="0" presId="urn:microsoft.com/office/officeart/2008/layout/BendingPictureCaption"/>
    <dgm:cxn modelId="{E4FE86C0-7D7B-4AC1-8AAF-2E426553DF66}" type="presParOf" srcId="{3288F303-F1F1-4A70-878E-9ADC7A416986}" destId="{A9E8B582-70A2-4D84-84A8-E2DFE1706277}" srcOrd="0" destOrd="0" presId="urn:microsoft.com/office/officeart/2008/layout/BendingPictureCaption"/>
    <dgm:cxn modelId="{828E65A6-B3E5-4070-832E-CC38F0BBDE79}" type="presParOf" srcId="{3288F303-F1F1-4A70-878E-9ADC7A416986}" destId="{FC5D4294-AC26-4386-8492-8DEBBB2DC0A2}" srcOrd="1" destOrd="0" presId="urn:microsoft.com/office/officeart/2008/layout/BendingPictureCaption"/>
    <dgm:cxn modelId="{14EDF4D1-5EDB-4289-BD7E-C08596C79E32}" type="presParOf" srcId="{3A68C02A-32FF-49B2-9FB6-65F3A5E43F1A}" destId="{6AD90CFE-1BDF-4BEA-B366-36AB0B0641DC}" srcOrd="7" destOrd="0" presId="urn:microsoft.com/office/officeart/2008/layout/BendingPictureCaption"/>
    <dgm:cxn modelId="{B90798D6-75B0-4232-BF41-834B6E076EEC}" type="presParOf" srcId="{3A68C02A-32FF-49B2-9FB6-65F3A5E43F1A}" destId="{60E51C42-61DD-4C04-84A1-4205A683B180}" srcOrd="8" destOrd="0" presId="urn:microsoft.com/office/officeart/2008/layout/BendingPictureCaption"/>
    <dgm:cxn modelId="{03269D84-9BEC-474A-8D2E-DCEEFB444C89}" type="presParOf" srcId="{60E51C42-61DD-4C04-84A1-4205A683B180}" destId="{B846F925-50FD-4ADF-BE4F-5064DFED9CC6}" srcOrd="0" destOrd="0" presId="urn:microsoft.com/office/officeart/2008/layout/BendingPictureCaption"/>
    <dgm:cxn modelId="{EC0BFD8B-5C2A-474E-8F63-25C60B2B4FD0}" type="presParOf" srcId="{60E51C42-61DD-4C04-84A1-4205A683B180}" destId="{AA4A7B5B-2A4F-4A36-A677-E0234A634798}" srcOrd="1" destOrd="0" presId="urn:microsoft.com/office/officeart/2008/layout/BendingPictureCaption"/>
    <dgm:cxn modelId="{C7F94444-29CC-4F2A-9A7E-C207CF78FD0E}" type="presParOf" srcId="{3A68C02A-32FF-49B2-9FB6-65F3A5E43F1A}" destId="{EBB079E2-C620-40B4-822C-C319B794E2AE}" srcOrd="9" destOrd="0" presId="urn:microsoft.com/office/officeart/2008/layout/BendingPictureCaption"/>
    <dgm:cxn modelId="{CA938E4B-EE09-423D-83CC-4EE659267496}" type="presParOf" srcId="{3A68C02A-32FF-49B2-9FB6-65F3A5E43F1A}" destId="{A97997B4-2C86-484F-AB9C-36EC1466AAA7}" srcOrd="10" destOrd="0" presId="urn:microsoft.com/office/officeart/2008/layout/BendingPictureCaption"/>
    <dgm:cxn modelId="{92FF96D1-AB2D-4B5F-8449-4D578272F612}" type="presParOf" srcId="{A97997B4-2C86-484F-AB9C-36EC1466AAA7}" destId="{267DEB57-79F8-4F9D-8EC5-DABCDCEEA706}" srcOrd="0" destOrd="0" presId="urn:microsoft.com/office/officeart/2008/layout/BendingPictureCaption"/>
    <dgm:cxn modelId="{D911930F-422F-41D5-8FAF-872274631B58}" type="presParOf" srcId="{A97997B4-2C86-484F-AB9C-36EC1466AAA7}" destId="{58110468-A704-44E4-A918-9922583D916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1B9FA3-4BDC-43B3-B00F-44F2323C1BDA}" type="doc">
      <dgm:prSet loTypeId="urn:microsoft.com/office/officeart/2005/8/layout/hList3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E00A648-CF82-4E37-B7B5-78800F4B0EE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Worin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liegt</a:t>
          </a:r>
          <a:r>
            <a:rPr lang="en-US" dirty="0">
              <a:solidFill>
                <a:schemeClr val="tx1"/>
              </a:solidFill>
            </a:rPr>
            <a:t> der Wert von </a:t>
          </a:r>
          <a:r>
            <a:rPr lang="en-US" dirty="0" err="1">
              <a:solidFill>
                <a:schemeClr val="tx1"/>
              </a:solidFill>
            </a:rPr>
            <a:t>digitalen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partizipativen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Methoden</a:t>
          </a:r>
          <a:r>
            <a:rPr lang="en-US" dirty="0">
              <a:solidFill>
                <a:schemeClr val="tx1"/>
              </a:solidFill>
            </a:rPr>
            <a:t> in </a:t>
          </a:r>
          <a:r>
            <a:rPr lang="en-US" dirty="0" err="1">
              <a:solidFill>
                <a:schemeClr val="tx1"/>
              </a:solidFill>
            </a:rPr>
            <a:t>Organisationen</a:t>
          </a:r>
          <a:r>
            <a:rPr lang="en-US" dirty="0">
              <a:solidFill>
                <a:schemeClr val="tx1"/>
              </a:solidFill>
            </a:rPr>
            <a:t>?</a:t>
          </a:r>
        </a:p>
      </dgm:t>
    </dgm:pt>
    <dgm:pt modelId="{B8BF30AF-B906-4DA5-B819-BE5265CBD850}" type="parTrans" cxnId="{CA759159-E46F-44E9-ACF8-D284ED251014}">
      <dgm:prSet/>
      <dgm:spPr/>
      <dgm:t>
        <a:bodyPr/>
        <a:lstStyle/>
        <a:p>
          <a:endParaRPr lang="en-US"/>
        </a:p>
      </dgm:t>
    </dgm:pt>
    <dgm:pt modelId="{1C8C6B84-CEDE-4FD9-9E80-D2C8F5A63646}" type="sibTrans" cxnId="{CA759159-E46F-44E9-ACF8-D284ED251014}">
      <dgm:prSet/>
      <dgm:spPr/>
      <dgm:t>
        <a:bodyPr/>
        <a:lstStyle/>
        <a:p>
          <a:endParaRPr lang="en-US"/>
        </a:p>
      </dgm:t>
    </dgm:pt>
    <dgm:pt modelId="{D600D361-A702-46FF-88F7-070BAB1082E2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Vor</a:t>
          </a:r>
          <a:r>
            <a:rPr lang="en-US" dirty="0">
              <a:solidFill>
                <a:schemeClr val="tx1"/>
              </a:solidFill>
            </a:rPr>
            <a:t>- und </a:t>
          </a:r>
          <a:r>
            <a:rPr lang="en-US" dirty="0" err="1">
              <a:solidFill>
                <a:schemeClr val="tx1"/>
              </a:solidFill>
            </a:rPr>
            <a:t>Nachteile</a:t>
          </a:r>
          <a:endParaRPr lang="en-US" dirty="0">
            <a:solidFill>
              <a:schemeClr val="tx1"/>
            </a:solidFill>
          </a:endParaRPr>
        </a:p>
      </dgm:t>
    </dgm:pt>
    <dgm:pt modelId="{56DA3772-0A35-45BA-9BD2-75FB2A5BFB86}" type="parTrans" cxnId="{140CA442-F7DC-427A-A11E-9D769A1F7E78}">
      <dgm:prSet/>
      <dgm:spPr/>
      <dgm:t>
        <a:bodyPr/>
        <a:lstStyle/>
        <a:p>
          <a:endParaRPr lang="en-US"/>
        </a:p>
      </dgm:t>
    </dgm:pt>
    <dgm:pt modelId="{7F5A4C3E-8ADF-4D4B-894D-D29DD8BA0FA8}" type="sibTrans" cxnId="{140CA442-F7DC-427A-A11E-9D769A1F7E78}">
      <dgm:prSet/>
      <dgm:spPr/>
      <dgm:t>
        <a:bodyPr/>
        <a:lstStyle/>
        <a:p>
          <a:endParaRPr lang="en-US"/>
        </a:p>
      </dgm:t>
    </dgm:pt>
    <dgm:pt modelId="{A75C79EB-9B77-43D3-B592-36C97D3F3F3C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Kriterien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erfolgreiche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Implementierung</a:t>
          </a:r>
          <a:endParaRPr lang="en-US" dirty="0">
            <a:solidFill>
              <a:schemeClr val="tx1"/>
            </a:solidFill>
          </a:endParaRPr>
        </a:p>
      </dgm:t>
    </dgm:pt>
    <dgm:pt modelId="{D96FD215-1616-461B-A545-3F25CDA526AF}" type="parTrans" cxnId="{A8BD4505-59D2-4932-8A90-15622C07317A}">
      <dgm:prSet/>
      <dgm:spPr/>
      <dgm:t>
        <a:bodyPr/>
        <a:lstStyle/>
        <a:p>
          <a:endParaRPr lang="en-US"/>
        </a:p>
      </dgm:t>
    </dgm:pt>
    <dgm:pt modelId="{2F31F8E2-3FB7-426E-8607-3264DB71D8A7}" type="sibTrans" cxnId="{A8BD4505-59D2-4932-8A90-15622C07317A}">
      <dgm:prSet/>
      <dgm:spPr/>
      <dgm:t>
        <a:bodyPr/>
        <a:lstStyle/>
        <a:p>
          <a:endParaRPr lang="en-US"/>
        </a:p>
      </dgm:t>
    </dgm:pt>
    <dgm:pt modelId="{74CDEFC1-A856-4A7C-951D-BA0EA6118A45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Mögliche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Ziele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Einführung</a:t>
          </a:r>
          <a:endParaRPr lang="en-US" dirty="0">
            <a:solidFill>
              <a:schemeClr val="tx1"/>
            </a:solidFill>
          </a:endParaRPr>
        </a:p>
      </dgm:t>
    </dgm:pt>
    <dgm:pt modelId="{38CC8726-2374-4204-BF7F-0F0F711E4FD9}" type="parTrans" cxnId="{1A281DC8-E5BD-45DF-A542-D688D1B9DB1E}">
      <dgm:prSet/>
      <dgm:spPr/>
      <dgm:t>
        <a:bodyPr/>
        <a:lstStyle/>
        <a:p>
          <a:endParaRPr lang="en-US"/>
        </a:p>
      </dgm:t>
    </dgm:pt>
    <dgm:pt modelId="{0000A2C6-3673-48F7-BC5D-1E5313DCD484}" type="sibTrans" cxnId="{1A281DC8-E5BD-45DF-A542-D688D1B9DB1E}">
      <dgm:prSet/>
      <dgm:spPr/>
      <dgm:t>
        <a:bodyPr/>
        <a:lstStyle/>
        <a:p>
          <a:endParaRPr lang="en-US"/>
        </a:p>
      </dgm:t>
    </dgm:pt>
    <dgm:pt modelId="{D7C29286-0E33-40FF-9FF6-DFDC49D85F66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Mögliche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Ansätze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aus</a:t>
          </a:r>
          <a:r>
            <a:rPr lang="en-US" dirty="0">
              <a:solidFill>
                <a:schemeClr val="tx1"/>
              </a:solidFill>
            </a:rPr>
            <a:t> Digital Democracy und Workplace Democracy</a:t>
          </a:r>
        </a:p>
      </dgm:t>
    </dgm:pt>
    <dgm:pt modelId="{E412A2B6-FE80-4F63-B192-D868040A3413}" type="parTrans" cxnId="{A31B72A3-CF5A-489D-9212-BBE9A430295A}">
      <dgm:prSet/>
      <dgm:spPr/>
      <dgm:t>
        <a:bodyPr/>
        <a:lstStyle/>
        <a:p>
          <a:endParaRPr lang="en-US"/>
        </a:p>
      </dgm:t>
    </dgm:pt>
    <dgm:pt modelId="{4382DF24-5264-4126-91FC-DBC58C28C5BC}" type="sibTrans" cxnId="{A31B72A3-CF5A-489D-9212-BBE9A430295A}">
      <dgm:prSet/>
      <dgm:spPr/>
      <dgm:t>
        <a:bodyPr/>
        <a:lstStyle/>
        <a:p>
          <a:endParaRPr lang="en-US"/>
        </a:p>
      </dgm:t>
    </dgm:pt>
    <dgm:pt modelId="{89AB9A75-96B3-4FDF-971E-499A9CFA1D3A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Messung</a:t>
          </a:r>
          <a:r>
            <a:rPr lang="en-US" dirty="0">
              <a:solidFill>
                <a:schemeClr val="tx1"/>
              </a:solidFill>
            </a:rPr>
            <a:t> des </a:t>
          </a:r>
          <a:r>
            <a:rPr lang="en-US" dirty="0" err="1">
              <a:solidFill>
                <a:schemeClr val="tx1"/>
              </a:solidFill>
            </a:rPr>
            <a:t>Wertes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Organisation</a:t>
          </a:r>
          <a:endParaRPr lang="en-US" dirty="0">
            <a:solidFill>
              <a:schemeClr val="tx1"/>
            </a:solidFill>
          </a:endParaRPr>
        </a:p>
      </dgm:t>
    </dgm:pt>
    <dgm:pt modelId="{648CDE2D-34EE-4B81-929D-D13C9525F192}" type="parTrans" cxnId="{B8323AE5-6C71-4046-B71F-C90ED1ED4431}">
      <dgm:prSet/>
      <dgm:spPr/>
      <dgm:t>
        <a:bodyPr/>
        <a:lstStyle/>
        <a:p>
          <a:endParaRPr lang="en-US"/>
        </a:p>
      </dgm:t>
    </dgm:pt>
    <dgm:pt modelId="{D0B11809-A2AF-4738-AF39-FAEE36997D62}" type="sibTrans" cxnId="{B8323AE5-6C71-4046-B71F-C90ED1ED4431}">
      <dgm:prSet/>
      <dgm:spPr/>
      <dgm:t>
        <a:bodyPr/>
        <a:lstStyle/>
        <a:p>
          <a:endParaRPr lang="en-US"/>
        </a:p>
      </dgm:t>
    </dgm:pt>
    <dgm:pt modelId="{0EC2B547-1BF0-47C4-B5DA-CFF7A24EE85D}" type="pres">
      <dgm:prSet presAssocID="{451B9FA3-4BDC-43B3-B00F-44F2323C1BDA}" presName="composite" presStyleCnt="0">
        <dgm:presLayoutVars>
          <dgm:chMax val="1"/>
          <dgm:dir/>
          <dgm:resizeHandles val="exact"/>
        </dgm:presLayoutVars>
      </dgm:prSet>
      <dgm:spPr/>
    </dgm:pt>
    <dgm:pt modelId="{F4B7235B-1E3C-415B-93BB-1B6E7542F49B}" type="pres">
      <dgm:prSet presAssocID="{DE00A648-CF82-4E37-B7B5-78800F4B0EE3}" presName="roof" presStyleLbl="dkBgShp" presStyleIdx="0" presStyleCnt="2"/>
      <dgm:spPr/>
    </dgm:pt>
    <dgm:pt modelId="{1ECD74CE-B7A7-49F5-96C3-88C0AB979F1D}" type="pres">
      <dgm:prSet presAssocID="{DE00A648-CF82-4E37-B7B5-78800F4B0EE3}" presName="pillars" presStyleCnt="0"/>
      <dgm:spPr/>
    </dgm:pt>
    <dgm:pt modelId="{4DD0D865-4D10-4A65-843B-2C61F2204788}" type="pres">
      <dgm:prSet presAssocID="{DE00A648-CF82-4E37-B7B5-78800F4B0EE3}" presName="pillar1" presStyleLbl="node1" presStyleIdx="0" presStyleCnt="5">
        <dgm:presLayoutVars>
          <dgm:bulletEnabled val="1"/>
        </dgm:presLayoutVars>
      </dgm:prSet>
      <dgm:spPr/>
    </dgm:pt>
    <dgm:pt modelId="{0D59B630-D2FA-42C0-83D9-A6F6A9558204}" type="pres">
      <dgm:prSet presAssocID="{A75C79EB-9B77-43D3-B592-36C97D3F3F3C}" presName="pillarX" presStyleLbl="node1" presStyleIdx="1" presStyleCnt="5">
        <dgm:presLayoutVars>
          <dgm:bulletEnabled val="1"/>
        </dgm:presLayoutVars>
      </dgm:prSet>
      <dgm:spPr/>
    </dgm:pt>
    <dgm:pt modelId="{906CA85E-6E48-4E13-996D-DFF39453CF29}" type="pres">
      <dgm:prSet presAssocID="{74CDEFC1-A856-4A7C-951D-BA0EA6118A45}" presName="pillarX" presStyleLbl="node1" presStyleIdx="2" presStyleCnt="5">
        <dgm:presLayoutVars>
          <dgm:bulletEnabled val="1"/>
        </dgm:presLayoutVars>
      </dgm:prSet>
      <dgm:spPr/>
    </dgm:pt>
    <dgm:pt modelId="{3A127E34-94C4-4E74-B88F-F65B34CDA48A}" type="pres">
      <dgm:prSet presAssocID="{D7C29286-0E33-40FF-9FF6-DFDC49D85F66}" presName="pillarX" presStyleLbl="node1" presStyleIdx="3" presStyleCnt="5">
        <dgm:presLayoutVars>
          <dgm:bulletEnabled val="1"/>
        </dgm:presLayoutVars>
      </dgm:prSet>
      <dgm:spPr/>
    </dgm:pt>
    <dgm:pt modelId="{81539986-BC2B-418C-B6FA-617D05CA6888}" type="pres">
      <dgm:prSet presAssocID="{89AB9A75-96B3-4FDF-971E-499A9CFA1D3A}" presName="pillarX" presStyleLbl="node1" presStyleIdx="4" presStyleCnt="5">
        <dgm:presLayoutVars>
          <dgm:bulletEnabled val="1"/>
        </dgm:presLayoutVars>
      </dgm:prSet>
      <dgm:spPr/>
    </dgm:pt>
    <dgm:pt modelId="{5C23AA48-07BD-4755-BE15-BC9D225ACC2E}" type="pres">
      <dgm:prSet presAssocID="{DE00A648-CF82-4E37-B7B5-78800F4B0EE3}" presName="base" presStyleLbl="dkBgShp" presStyleIdx="1" presStyleCnt="2"/>
      <dgm:spPr>
        <a:ln>
          <a:solidFill>
            <a:schemeClr val="bg1">
              <a:lumMod val="75000"/>
            </a:schemeClr>
          </a:solidFill>
        </a:ln>
      </dgm:spPr>
    </dgm:pt>
  </dgm:ptLst>
  <dgm:cxnLst>
    <dgm:cxn modelId="{A8BD4505-59D2-4932-8A90-15622C07317A}" srcId="{DE00A648-CF82-4E37-B7B5-78800F4B0EE3}" destId="{A75C79EB-9B77-43D3-B592-36C97D3F3F3C}" srcOrd="1" destOrd="0" parTransId="{D96FD215-1616-461B-A545-3F25CDA526AF}" sibTransId="{2F31F8E2-3FB7-426E-8607-3264DB71D8A7}"/>
    <dgm:cxn modelId="{F9341D15-6F5D-42C3-92F2-7685E730F96C}" type="presOf" srcId="{D7C29286-0E33-40FF-9FF6-DFDC49D85F66}" destId="{3A127E34-94C4-4E74-B88F-F65B34CDA48A}" srcOrd="0" destOrd="0" presId="urn:microsoft.com/office/officeart/2005/8/layout/hList3"/>
    <dgm:cxn modelId="{140CA442-F7DC-427A-A11E-9D769A1F7E78}" srcId="{DE00A648-CF82-4E37-B7B5-78800F4B0EE3}" destId="{D600D361-A702-46FF-88F7-070BAB1082E2}" srcOrd="0" destOrd="0" parTransId="{56DA3772-0A35-45BA-9BD2-75FB2A5BFB86}" sibTransId="{7F5A4C3E-8ADF-4D4B-894D-D29DD8BA0FA8}"/>
    <dgm:cxn modelId="{A87F5950-363E-46FC-ABDC-9A367171A816}" type="presOf" srcId="{89AB9A75-96B3-4FDF-971E-499A9CFA1D3A}" destId="{81539986-BC2B-418C-B6FA-617D05CA6888}" srcOrd="0" destOrd="0" presId="urn:microsoft.com/office/officeart/2005/8/layout/hList3"/>
    <dgm:cxn modelId="{5C00A672-6195-4ABE-814B-E1DEE085C702}" type="presOf" srcId="{74CDEFC1-A856-4A7C-951D-BA0EA6118A45}" destId="{906CA85E-6E48-4E13-996D-DFF39453CF29}" srcOrd="0" destOrd="0" presId="urn:microsoft.com/office/officeart/2005/8/layout/hList3"/>
    <dgm:cxn modelId="{CA759159-E46F-44E9-ACF8-D284ED251014}" srcId="{451B9FA3-4BDC-43B3-B00F-44F2323C1BDA}" destId="{DE00A648-CF82-4E37-B7B5-78800F4B0EE3}" srcOrd="0" destOrd="0" parTransId="{B8BF30AF-B906-4DA5-B819-BE5265CBD850}" sibTransId="{1C8C6B84-CEDE-4FD9-9E80-D2C8F5A63646}"/>
    <dgm:cxn modelId="{9657D882-0020-4D54-8846-BE77646A6C2B}" type="presOf" srcId="{D600D361-A702-46FF-88F7-070BAB1082E2}" destId="{4DD0D865-4D10-4A65-843B-2C61F2204788}" srcOrd="0" destOrd="0" presId="urn:microsoft.com/office/officeart/2005/8/layout/hList3"/>
    <dgm:cxn modelId="{A31B72A3-CF5A-489D-9212-BBE9A430295A}" srcId="{DE00A648-CF82-4E37-B7B5-78800F4B0EE3}" destId="{D7C29286-0E33-40FF-9FF6-DFDC49D85F66}" srcOrd="3" destOrd="0" parTransId="{E412A2B6-FE80-4F63-B192-D868040A3413}" sibTransId="{4382DF24-5264-4126-91FC-DBC58C28C5BC}"/>
    <dgm:cxn modelId="{3A292DA5-506C-4758-A269-5173ECB36BAE}" type="presOf" srcId="{451B9FA3-4BDC-43B3-B00F-44F2323C1BDA}" destId="{0EC2B547-1BF0-47C4-B5DA-CFF7A24EE85D}" srcOrd="0" destOrd="0" presId="urn:microsoft.com/office/officeart/2005/8/layout/hList3"/>
    <dgm:cxn modelId="{1A281DC8-E5BD-45DF-A542-D688D1B9DB1E}" srcId="{DE00A648-CF82-4E37-B7B5-78800F4B0EE3}" destId="{74CDEFC1-A856-4A7C-951D-BA0EA6118A45}" srcOrd="2" destOrd="0" parTransId="{38CC8726-2374-4204-BF7F-0F0F711E4FD9}" sibTransId="{0000A2C6-3673-48F7-BC5D-1E5313DCD484}"/>
    <dgm:cxn modelId="{B8323AE5-6C71-4046-B71F-C90ED1ED4431}" srcId="{DE00A648-CF82-4E37-B7B5-78800F4B0EE3}" destId="{89AB9A75-96B3-4FDF-971E-499A9CFA1D3A}" srcOrd="4" destOrd="0" parTransId="{648CDE2D-34EE-4B81-929D-D13C9525F192}" sibTransId="{D0B11809-A2AF-4738-AF39-FAEE36997D62}"/>
    <dgm:cxn modelId="{3AD670EC-5B4C-4FEE-987D-17D29FB32CBD}" type="presOf" srcId="{DE00A648-CF82-4E37-B7B5-78800F4B0EE3}" destId="{F4B7235B-1E3C-415B-93BB-1B6E7542F49B}" srcOrd="0" destOrd="0" presId="urn:microsoft.com/office/officeart/2005/8/layout/hList3"/>
    <dgm:cxn modelId="{A61768EF-2D58-4ED7-A483-FBEB0916EB6D}" type="presOf" srcId="{A75C79EB-9B77-43D3-B592-36C97D3F3F3C}" destId="{0D59B630-D2FA-42C0-83D9-A6F6A9558204}" srcOrd="0" destOrd="0" presId="urn:microsoft.com/office/officeart/2005/8/layout/hList3"/>
    <dgm:cxn modelId="{C620DC65-A204-49F6-AD90-AA69B08C1D34}" type="presParOf" srcId="{0EC2B547-1BF0-47C4-B5DA-CFF7A24EE85D}" destId="{F4B7235B-1E3C-415B-93BB-1B6E7542F49B}" srcOrd="0" destOrd="0" presId="urn:microsoft.com/office/officeart/2005/8/layout/hList3"/>
    <dgm:cxn modelId="{65E73315-0417-45C4-9886-86B97B753FED}" type="presParOf" srcId="{0EC2B547-1BF0-47C4-B5DA-CFF7A24EE85D}" destId="{1ECD74CE-B7A7-49F5-96C3-88C0AB979F1D}" srcOrd="1" destOrd="0" presId="urn:microsoft.com/office/officeart/2005/8/layout/hList3"/>
    <dgm:cxn modelId="{8C6C4517-E0C8-4094-AA4D-0B3303F6A4D4}" type="presParOf" srcId="{1ECD74CE-B7A7-49F5-96C3-88C0AB979F1D}" destId="{4DD0D865-4D10-4A65-843B-2C61F2204788}" srcOrd="0" destOrd="0" presId="urn:microsoft.com/office/officeart/2005/8/layout/hList3"/>
    <dgm:cxn modelId="{FEBD4790-1813-43CE-A17A-A7CBEE06BAC1}" type="presParOf" srcId="{1ECD74CE-B7A7-49F5-96C3-88C0AB979F1D}" destId="{0D59B630-D2FA-42C0-83D9-A6F6A9558204}" srcOrd="1" destOrd="0" presId="urn:microsoft.com/office/officeart/2005/8/layout/hList3"/>
    <dgm:cxn modelId="{4022428E-A820-4B8D-9F31-5510F46A5CC2}" type="presParOf" srcId="{1ECD74CE-B7A7-49F5-96C3-88C0AB979F1D}" destId="{906CA85E-6E48-4E13-996D-DFF39453CF29}" srcOrd="2" destOrd="0" presId="urn:microsoft.com/office/officeart/2005/8/layout/hList3"/>
    <dgm:cxn modelId="{C7D1A066-CD99-4B4F-B6DC-D5300D5A0DEC}" type="presParOf" srcId="{1ECD74CE-B7A7-49F5-96C3-88C0AB979F1D}" destId="{3A127E34-94C4-4E74-B88F-F65B34CDA48A}" srcOrd="3" destOrd="0" presId="urn:microsoft.com/office/officeart/2005/8/layout/hList3"/>
    <dgm:cxn modelId="{2F306DCF-89B7-4DBB-AADB-73C7197704F6}" type="presParOf" srcId="{1ECD74CE-B7A7-49F5-96C3-88C0AB979F1D}" destId="{81539986-BC2B-418C-B6FA-617D05CA6888}" srcOrd="4" destOrd="0" presId="urn:microsoft.com/office/officeart/2005/8/layout/hList3"/>
    <dgm:cxn modelId="{D120476F-E501-40F5-8322-218D2A662FD6}" type="presParOf" srcId="{0EC2B547-1BF0-47C4-B5DA-CFF7A24EE85D}" destId="{5C23AA48-07BD-4755-BE15-BC9D225ACC2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37A78-99F6-4373-88F6-B02189898D4E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C848E-628A-45C7-BE6F-6DC93D14D52F}">
      <dgm:prSet phldrT="[Text]"/>
      <dgm:spPr/>
      <dgm:t>
        <a:bodyPr/>
        <a:lstStyle/>
        <a:p>
          <a:r>
            <a:rPr lang="en-US" dirty="0"/>
            <a:t>Workplace Democracy</a:t>
          </a:r>
        </a:p>
      </dgm:t>
    </dgm:pt>
    <dgm:pt modelId="{9B261CC4-B605-4D53-A590-53F0E6F83526}" type="parTrans" cxnId="{3F422D99-DE2C-43CC-86C2-3D79E41B076E}">
      <dgm:prSet/>
      <dgm:spPr/>
      <dgm:t>
        <a:bodyPr/>
        <a:lstStyle/>
        <a:p>
          <a:endParaRPr lang="en-US"/>
        </a:p>
      </dgm:t>
    </dgm:pt>
    <dgm:pt modelId="{469EF649-E124-4FA0-B0BF-599AA53D0327}" type="sibTrans" cxnId="{3F422D99-DE2C-43CC-86C2-3D79E41B076E}">
      <dgm:prSet/>
      <dgm:spPr/>
      <dgm:t>
        <a:bodyPr/>
        <a:lstStyle/>
        <a:p>
          <a:endParaRPr lang="en-US"/>
        </a:p>
      </dgm:t>
    </dgm:pt>
    <dgm:pt modelId="{44D8D89D-EBB5-464B-B645-C87DC4C2B119}">
      <dgm:prSet phldrT="[Text]"/>
      <dgm:spPr/>
      <dgm:t>
        <a:bodyPr/>
        <a:lstStyle/>
        <a:p>
          <a:r>
            <a:rPr lang="en-US" dirty="0"/>
            <a:t>Digital Workplace Democracy</a:t>
          </a:r>
        </a:p>
      </dgm:t>
    </dgm:pt>
    <dgm:pt modelId="{7157F09B-D53B-452C-8351-08E83F9CB93F}" type="parTrans" cxnId="{BC256B5C-CCC5-45FB-B8D9-F3A56E3DAA80}">
      <dgm:prSet/>
      <dgm:spPr/>
      <dgm:t>
        <a:bodyPr/>
        <a:lstStyle/>
        <a:p>
          <a:endParaRPr lang="en-US"/>
        </a:p>
      </dgm:t>
    </dgm:pt>
    <dgm:pt modelId="{C4725EF4-16D4-47ED-B4F3-218F6B9EB67E}" type="sibTrans" cxnId="{BC256B5C-CCC5-45FB-B8D9-F3A56E3DAA80}">
      <dgm:prSet/>
      <dgm:spPr/>
      <dgm:t>
        <a:bodyPr/>
        <a:lstStyle/>
        <a:p>
          <a:endParaRPr lang="en-US"/>
        </a:p>
      </dgm:t>
    </dgm:pt>
    <dgm:pt modelId="{E5E5595B-F3E2-4D8D-AAA3-AC534B9B18CB}">
      <dgm:prSet phldrT="[Text]"/>
      <dgm:spPr/>
      <dgm:t>
        <a:bodyPr/>
        <a:lstStyle/>
        <a:p>
          <a:r>
            <a:rPr lang="en-US" dirty="0"/>
            <a:t>Digital Democracy</a:t>
          </a:r>
        </a:p>
      </dgm:t>
    </dgm:pt>
    <dgm:pt modelId="{6D219DC5-4110-4181-BA5F-96902512FDFD}" type="parTrans" cxnId="{8B4587E1-B98C-4EFD-8CF2-C95B980054AF}">
      <dgm:prSet/>
      <dgm:spPr/>
      <dgm:t>
        <a:bodyPr/>
        <a:lstStyle/>
        <a:p>
          <a:endParaRPr lang="en-US"/>
        </a:p>
      </dgm:t>
    </dgm:pt>
    <dgm:pt modelId="{DA44422A-BDEB-42F7-AE56-2E3A669FC09B}" type="sibTrans" cxnId="{8B4587E1-B98C-4EFD-8CF2-C95B980054AF}">
      <dgm:prSet/>
      <dgm:spPr/>
      <dgm:t>
        <a:bodyPr/>
        <a:lstStyle/>
        <a:p>
          <a:endParaRPr lang="en-US"/>
        </a:p>
      </dgm:t>
    </dgm:pt>
    <dgm:pt modelId="{C86D069F-BC42-4F32-A3FB-5F28CCDCB8D0}" type="pres">
      <dgm:prSet presAssocID="{EFD37A78-99F6-4373-88F6-B02189898D4E}" presName="Name0" presStyleCnt="0">
        <dgm:presLayoutVars>
          <dgm:dir/>
          <dgm:resizeHandles val="exact"/>
        </dgm:presLayoutVars>
      </dgm:prSet>
      <dgm:spPr/>
    </dgm:pt>
    <dgm:pt modelId="{3C37EA05-1FD5-455B-BC8D-742387FE6941}" type="pres">
      <dgm:prSet presAssocID="{EFD37A78-99F6-4373-88F6-B02189898D4E}" presName="vNodes" presStyleCnt="0"/>
      <dgm:spPr/>
    </dgm:pt>
    <dgm:pt modelId="{22453DAB-74E5-47C2-84F5-F14E13B57961}" type="pres">
      <dgm:prSet presAssocID="{E5E5595B-F3E2-4D8D-AAA3-AC534B9B18CB}" presName="node" presStyleLbl="node1" presStyleIdx="0" presStyleCnt="3">
        <dgm:presLayoutVars>
          <dgm:bulletEnabled val="1"/>
        </dgm:presLayoutVars>
      </dgm:prSet>
      <dgm:spPr/>
    </dgm:pt>
    <dgm:pt modelId="{A428D0A9-AA4A-4846-BFF0-EA8F997C40B6}" type="pres">
      <dgm:prSet presAssocID="{DA44422A-BDEB-42F7-AE56-2E3A669FC09B}" presName="spacerT" presStyleCnt="0"/>
      <dgm:spPr/>
    </dgm:pt>
    <dgm:pt modelId="{3F3A479A-2DB7-4002-8C85-9871DD06439E}" type="pres">
      <dgm:prSet presAssocID="{DA44422A-BDEB-42F7-AE56-2E3A669FC09B}" presName="sibTrans" presStyleLbl="sibTrans2D1" presStyleIdx="0" presStyleCnt="2"/>
      <dgm:spPr/>
    </dgm:pt>
    <dgm:pt modelId="{38A70649-840B-403D-96BF-B838FF8155A5}" type="pres">
      <dgm:prSet presAssocID="{DA44422A-BDEB-42F7-AE56-2E3A669FC09B}" presName="spacerB" presStyleCnt="0"/>
      <dgm:spPr/>
    </dgm:pt>
    <dgm:pt modelId="{4E51E967-D90F-48C8-B3CD-87120FEC0C79}" type="pres">
      <dgm:prSet presAssocID="{BE0C848E-628A-45C7-BE6F-6DC93D14D52F}" presName="node" presStyleLbl="node1" presStyleIdx="1" presStyleCnt="3">
        <dgm:presLayoutVars>
          <dgm:bulletEnabled val="1"/>
        </dgm:presLayoutVars>
      </dgm:prSet>
      <dgm:spPr/>
    </dgm:pt>
    <dgm:pt modelId="{37586038-378B-4D94-B121-A037D5ADEBF3}" type="pres">
      <dgm:prSet presAssocID="{EFD37A78-99F6-4373-88F6-B02189898D4E}" presName="sibTransLast" presStyleLbl="sibTrans2D1" presStyleIdx="1" presStyleCnt="2"/>
      <dgm:spPr/>
    </dgm:pt>
    <dgm:pt modelId="{100FCDDF-1CED-4200-89EF-8A79B55746B5}" type="pres">
      <dgm:prSet presAssocID="{EFD37A78-99F6-4373-88F6-B02189898D4E}" presName="connectorText" presStyleLbl="sibTrans2D1" presStyleIdx="1" presStyleCnt="2"/>
      <dgm:spPr/>
    </dgm:pt>
    <dgm:pt modelId="{D0B93FAB-517F-4F75-89CF-702CBA3D67E2}" type="pres">
      <dgm:prSet presAssocID="{EFD37A78-99F6-4373-88F6-B02189898D4E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10EC729-18CB-48D7-9253-E3C6383C82A2}" type="presOf" srcId="{EFD37A78-99F6-4373-88F6-B02189898D4E}" destId="{C86D069F-BC42-4F32-A3FB-5F28CCDCB8D0}" srcOrd="0" destOrd="0" presId="urn:microsoft.com/office/officeart/2005/8/layout/equation2"/>
    <dgm:cxn modelId="{BC256B5C-CCC5-45FB-B8D9-F3A56E3DAA80}" srcId="{EFD37A78-99F6-4373-88F6-B02189898D4E}" destId="{44D8D89D-EBB5-464B-B645-C87DC4C2B119}" srcOrd="2" destOrd="0" parTransId="{7157F09B-D53B-452C-8351-08E83F9CB93F}" sibTransId="{C4725EF4-16D4-47ED-B4F3-218F6B9EB67E}"/>
    <dgm:cxn modelId="{3F422D99-DE2C-43CC-86C2-3D79E41B076E}" srcId="{EFD37A78-99F6-4373-88F6-B02189898D4E}" destId="{BE0C848E-628A-45C7-BE6F-6DC93D14D52F}" srcOrd="1" destOrd="0" parTransId="{9B261CC4-B605-4D53-A590-53F0E6F83526}" sibTransId="{469EF649-E124-4FA0-B0BF-599AA53D0327}"/>
    <dgm:cxn modelId="{73BEDC9B-7C77-4C93-B167-F58C6348FC72}" type="presOf" srcId="{469EF649-E124-4FA0-B0BF-599AA53D0327}" destId="{100FCDDF-1CED-4200-89EF-8A79B55746B5}" srcOrd="1" destOrd="0" presId="urn:microsoft.com/office/officeart/2005/8/layout/equation2"/>
    <dgm:cxn modelId="{C3FD2AA9-2EBF-4B8F-9DB4-4B860135AC9F}" type="presOf" srcId="{E5E5595B-F3E2-4D8D-AAA3-AC534B9B18CB}" destId="{22453DAB-74E5-47C2-84F5-F14E13B57961}" srcOrd="0" destOrd="0" presId="urn:microsoft.com/office/officeart/2005/8/layout/equation2"/>
    <dgm:cxn modelId="{66B982D1-5843-4167-A90D-7AAB537A3F4B}" type="presOf" srcId="{BE0C848E-628A-45C7-BE6F-6DC93D14D52F}" destId="{4E51E967-D90F-48C8-B3CD-87120FEC0C79}" srcOrd="0" destOrd="0" presId="urn:microsoft.com/office/officeart/2005/8/layout/equation2"/>
    <dgm:cxn modelId="{8039AED7-4121-4F3F-838D-70D3D2C25143}" type="presOf" srcId="{469EF649-E124-4FA0-B0BF-599AA53D0327}" destId="{37586038-378B-4D94-B121-A037D5ADEBF3}" srcOrd="0" destOrd="0" presId="urn:microsoft.com/office/officeart/2005/8/layout/equation2"/>
    <dgm:cxn modelId="{8B4587E1-B98C-4EFD-8CF2-C95B980054AF}" srcId="{EFD37A78-99F6-4373-88F6-B02189898D4E}" destId="{E5E5595B-F3E2-4D8D-AAA3-AC534B9B18CB}" srcOrd="0" destOrd="0" parTransId="{6D219DC5-4110-4181-BA5F-96902512FDFD}" sibTransId="{DA44422A-BDEB-42F7-AE56-2E3A669FC09B}"/>
    <dgm:cxn modelId="{B06238F2-01B0-4239-8973-91A10F4097F5}" type="presOf" srcId="{DA44422A-BDEB-42F7-AE56-2E3A669FC09B}" destId="{3F3A479A-2DB7-4002-8C85-9871DD06439E}" srcOrd="0" destOrd="0" presId="urn:microsoft.com/office/officeart/2005/8/layout/equation2"/>
    <dgm:cxn modelId="{AB5E38F4-97E9-4D43-9240-D3261EFFA50F}" type="presOf" srcId="{44D8D89D-EBB5-464B-B645-C87DC4C2B119}" destId="{D0B93FAB-517F-4F75-89CF-702CBA3D67E2}" srcOrd="0" destOrd="0" presId="urn:microsoft.com/office/officeart/2005/8/layout/equation2"/>
    <dgm:cxn modelId="{FD36B209-E867-40B6-A770-A396F425869D}" type="presParOf" srcId="{C86D069F-BC42-4F32-A3FB-5F28CCDCB8D0}" destId="{3C37EA05-1FD5-455B-BC8D-742387FE6941}" srcOrd="0" destOrd="0" presId="urn:microsoft.com/office/officeart/2005/8/layout/equation2"/>
    <dgm:cxn modelId="{737572CB-1197-4E5D-8530-F6E491547D98}" type="presParOf" srcId="{3C37EA05-1FD5-455B-BC8D-742387FE6941}" destId="{22453DAB-74E5-47C2-84F5-F14E13B57961}" srcOrd="0" destOrd="0" presId="urn:microsoft.com/office/officeart/2005/8/layout/equation2"/>
    <dgm:cxn modelId="{C8BB0B59-5060-4F06-82F0-9D939A4A067E}" type="presParOf" srcId="{3C37EA05-1FD5-455B-BC8D-742387FE6941}" destId="{A428D0A9-AA4A-4846-BFF0-EA8F997C40B6}" srcOrd="1" destOrd="0" presId="urn:microsoft.com/office/officeart/2005/8/layout/equation2"/>
    <dgm:cxn modelId="{FBFA4613-476F-4AEB-97E9-FB64D9E4448C}" type="presParOf" srcId="{3C37EA05-1FD5-455B-BC8D-742387FE6941}" destId="{3F3A479A-2DB7-4002-8C85-9871DD06439E}" srcOrd="2" destOrd="0" presId="urn:microsoft.com/office/officeart/2005/8/layout/equation2"/>
    <dgm:cxn modelId="{592A6831-97D6-4BC8-A327-295937038CCA}" type="presParOf" srcId="{3C37EA05-1FD5-455B-BC8D-742387FE6941}" destId="{38A70649-840B-403D-96BF-B838FF8155A5}" srcOrd="3" destOrd="0" presId="urn:microsoft.com/office/officeart/2005/8/layout/equation2"/>
    <dgm:cxn modelId="{8D7475EC-931D-460A-AA0A-9EAAB046BC07}" type="presParOf" srcId="{3C37EA05-1FD5-455B-BC8D-742387FE6941}" destId="{4E51E967-D90F-48C8-B3CD-87120FEC0C79}" srcOrd="4" destOrd="0" presId="urn:microsoft.com/office/officeart/2005/8/layout/equation2"/>
    <dgm:cxn modelId="{583F8B07-7378-4B13-ABDE-FFA673F885B0}" type="presParOf" srcId="{C86D069F-BC42-4F32-A3FB-5F28CCDCB8D0}" destId="{37586038-378B-4D94-B121-A037D5ADEBF3}" srcOrd="1" destOrd="0" presId="urn:microsoft.com/office/officeart/2005/8/layout/equation2"/>
    <dgm:cxn modelId="{0159DFDF-395F-4A1B-8206-DDEA4BD1555E}" type="presParOf" srcId="{37586038-378B-4D94-B121-A037D5ADEBF3}" destId="{100FCDDF-1CED-4200-89EF-8A79B55746B5}" srcOrd="0" destOrd="0" presId="urn:microsoft.com/office/officeart/2005/8/layout/equation2"/>
    <dgm:cxn modelId="{9793988C-4067-45DC-BEF3-A73346F9A878}" type="presParOf" srcId="{C86D069F-BC42-4F32-A3FB-5F28CCDCB8D0}" destId="{D0B93FAB-517F-4F75-89CF-702CBA3D67E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7065DE-4CC7-4C89-BF23-AD8B74D78F3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F3429-AF2C-410F-89CF-2B58BFE3B0BE}">
      <dgm:prSet phldrT="[Text]"/>
      <dgm:spPr/>
      <dgm:t>
        <a:bodyPr/>
        <a:lstStyle/>
        <a:p>
          <a:r>
            <a:rPr lang="en-US" dirty="0" err="1"/>
            <a:t>Vorteile</a:t>
          </a:r>
          <a:endParaRPr lang="en-US" dirty="0"/>
        </a:p>
      </dgm:t>
    </dgm:pt>
    <dgm:pt modelId="{2F5BF4DD-057F-4932-A1DE-709BEDEBE8D2}" type="parTrans" cxnId="{D2683F00-76E8-42FF-80A6-33AC27AD4D70}">
      <dgm:prSet/>
      <dgm:spPr/>
      <dgm:t>
        <a:bodyPr/>
        <a:lstStyle/>
        <a:p>
          <a:endParaRPr lang="en-US"/>
        </a:p>
      </dgm:t>
    </dgm:pt>
    <dgm:pt modelId="{B6C38E64-B3A0-4568-ACFE-00F44A010284}" type="sibTrans" cxnId="{D2683F00-76E8-42FF-80A6-33AC27AD4D70}">
      <dgm:prSet/>
      <dgm:spPr/>
      <dgm:t>
        <a:bodyPr/>
        <a:lstStyle/>
        <a:p>
          <a:endParaRPr lang="en-US"/>
        </a:p>
      </dgm:t>
    </dgm:pt>
    <dgm:pt modelId="{5BD85333-1720-4301-AED3-84419724E3B3}">
      <dgm:prSet phldrT="[Text]"/>
      <dgm:spPr/>
      <dgm:t>
        <a:bodyPr/>
        <a:lstStyle/>
        <a:p>
          <a:r>
            <a:rPr lang="en-US" dirty="0" err="1"/>
            <a:t>Flexibilität</a:t>
          </a:r>
          <a:endParaRPr lang="en-US" dirty="0"/>
        </a:p>
      </dgm:t>
    </dgm:pt>
    <dgm:pt modelId="{E0EBF556-A593-4B7F-BC57-8781291FA224}" type="parTrans" cxnId="{32C73248-2C07-439A-BD77-6E2778D560FF}">
      <dgm:prSet/>
      <dgm:spPr/>
      <dgm:t>
        <a:bodyPr/>
        <a:lstStyle/>
        <a:p>
          <a:endParaRPr lang="en-US"/>
        </a:p>
      </dgm:t>
    </dgm:pt>
    <dgm:pt modelId="{6E446C93-D1DB-4B21-A624-5AC48F760D8B}" type="sibTrans" cxnId="{32C73248-2C07-439A-BD77-6E2778D560FF}">
      <dgm:prSet/>
      <dgm:spPr/>
      <dgm:t>
        <a:bodyPr/>
        <a:lstStyle/>
        <a:p>
          <a:endParaRPr lang="en-US"/>
        </a:p>
      </dgm:t>
    </dgm:pt>
    <dgm:pt modelId="{F577841E-6A5A-4AEC-91A3-0E90B03AEE12}">
      <dgm:prSet phldrT="[Text]"/>
      <dgm:spPr/>
      <dgm:t>
        <a:bodyPr/>
        <a:lstStyle/>
        <a:p>
          <a:r>
            <a:rPr lang="en-US" dirty="0" err="1"/>
            <a:t>Herausforderungen</a:t>
          </a:r>
          <a:endParaRPr lang="en-US" dirty="0"/>
        </a:p>
      </dgm:t>
    </dgm:pt>
    <dgm:pt modelId="{B9CDDEB2-C40C-4027-B7F0-87DE1B93924A}" type="parTrans" cxnId="{7F1FA202-0536-4BF5-86CA-17951A7CBAEE}">
      <dgm:prSet/>
      <dgm:spPr/>
      <dgm:t>
        <a:bodyPr/>
        <a:lstStyle/>
        <a:p>
          <a:endParaRPr lang="en-US"/>
        </a:p>
      </dgm:t>
    </dgm:pt>
    <dgm:pt modelId="{244E20C9-08BE-4C2F-A5A4-1B2308381236}" type="sibTrans" cxnId="{7F1FA202-0536-4BF5-86CA-17951A7CBAEE}">
      <dgm:prSet/>
      <dgm:spPr/>
      <dgm:t>
        <a:bodyPr/>
        <a:lstStyle/>
        <a:p>
          <a:endParaRPr lang="en-US"/>
        </a:p>
      </dgm:t>
    </dgm:pt>
    <dgm:pt modelId="{ED5A035B-BCEB-4607-A30E-777E560267EA}">
      <dgm:prSet phldrT="[Text]"/>
      <dgm:spPr/>
      <dgm:t>
        <a:bodyPr/>
        <a:lstStyle/>
        <a:p>
          <a:r>
            <a:rPr lang="en-US" dirty="0" err="1"/>
            <a:t>Kosten</a:t>
          </a:r>
          <a:r>
            <a:rPr lang="en-US" dirty="0"/>
            <a:t> und Dauer der </a:t>
          </a:r>
          <a:r>
            <a:rPr lang="en-US" dirty="0" err="1"/>
            <a:t>Entwicklung</a:t>
          </a:r>
          <a:endParaRPr lang="en-US" dirty="0"/>
        </a:p>
      </dgm:t>
    </dgm:pt>
    <dgm:pt modelId="{0F968740-A9CC-4EAD-8B6B-BAFF925BFB8F}" type="parTrans" cxnId="{181D3006-33DD-4407-8F4C-4152818C70B4}">
      <dgm:prSet/>
      <dgm:spPr/>
      <dgm:t>
        <a:bodyPr/>
        <a:lstStyle/>
        <a:p>
          <a:endParaRPr lang="en-US"/>
        </a:p>
      </dgm:t>
    </dgm:pt>
    <dgm:pt modelId="{7563146B-7A55-4249-8613-2FF751C5C7C2}" type="sibTrans" cxnId="{181D3006-33DD-4407-8F4C-4152818C70B4}">
      <dgm:prSet/>
      <dgm:spPr/>
      <dgm:t>
        <a:bodyPr/>
        <a:lstStyle/>
        <a:p>
          <a:endParaRPr lang="en-US"/>
        </a:p>
      </dgm:t>
    </dgm:pt>
    <dgm:pt modelId="{7B049CE7-B747-41C7-A785-B449D930C028}">
      <dgm:prSet phldrT="[Text]"/>
      <dgm:spPr/>
      <dgm:t>
        <a:bodyPr/>
        <a:lstStyle/>
        <a:p>
          <a:r>
            <a:rPr lang="en-US" dirty="0" err="1"/>
            <a:t>Hohes</a:t>
          </a:r>
          <a:r>
            <a:rPr lang="en-US" dirty="0"/>
            <a:t> </a:t>
          </a:r>
          <a:r>
            <a:rPr lang="en-US" dirty="0" err="1"/>
            <a:t>Risiko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</a:t>
          </a:r>
          <a:r>
            <a:rPr lang="en-US" dirty="0" err="1"/>
            <a:t>scheitern</a:t>
          </a:r>
          <a:endParaRPr lang="en-US" dirty="0"/>
        </a:p>
      </dgm:t>
    </dgm:pt>
    <dgm:pt modelId="{EF6E0F39-C37D-406C-A47C-DE59FF65ECCF}" type="parTrans" cxnId="{723AE5DE-316F-4FAD-852D-518211B2F6BE}">
      <dgm:prSet/>
      <dgm:spPr/>
      <dgm:t>
        <a:bodyPr/>
        <a:lstStyle/>
        <a:p>
          <a:endParaRPr lang="en-US"/>
        </a:p>
      </dgm:t>
    </dgm:pt>
    <dgm:pt modelId="{C203CDEE-CAF2-4E09-A64E-51F34B7B53B4}" type="sibTrans" cxnId="{723AE5DE-316F-4FAD-852D-518211B2F6BE}">
      <dgm:prSet/>
      <dgm:spPr/>
      <dgm:t>
        <a:bodyPr/>
        <a:lstStyle/>
        <a:p>
          <a:endParaRPr lang="en-US"/>
        </a:p>
      </dgm:t>
    </dgm:pt>
    <dgm:pt modelId="{78B2A5FE-0D4E-4AF4-87B0-00D16DC0A449}">
      <dgm:prSet phldrT="[Text]"/>
      <dgm:spPr/>
      <dgm:t>
        <a:bodyPr/>
        <a:lstStyle/>
        <a:p>
          <a:r>
            <a:rPr lang="en-US" dirty="0" err="1"/>
            <a:t>Skalierbarkeit</a:t>
          </a:r>
          <a:endParaRPr lang="en-US" dirty="0"/>
        </a:p>
      </dgm:t>
    </dgm:pt>
    <dgm:pt modelId="{DE03BA83-5DFA-472E-B05E-BA6872E5F100}" type="parTrans" cxnId="{76A5B562-6DEE-42A8-B46E-74E0CE27FB75}">
      <dgm:prSet/>
      <dgm:spPr/>
      <dgm:t>
        <a:bodyPr/>
        <a:lstStyle/>
        <a:p>
          <a:endParaRPr lang="de-DE"/>
        </a:p>
      </dgm:t>
    </dgm:pt>
    <dgm:pt modelId="{B475B5A9-698A-4E3E-87D3-58FE395504D1}" type="sibTrans" cxnId="{76A5B562-6DEE-42A8-B46E-74E0CE27FB75}">
      <dgm:prSet/>
      <dgm:spPr/>
      <dgm:t>
        <a:bodyPr/>
        <a:lstStyle/>
        <a:p>
          <a:endParaRPr lang="de-DE"/>
        </a:p>
      </dgm:t>
    </dgm:pt>
    <dgm:pt modelId="{35FBDAC3-173C-4845-BB7F-548E19C7E555}">
      <dgm:prSet phldrT="[Text]"/>
      <dgm:spPr/>
      <dgm:t>
        <a:bodyPr/>
        <a:lstStyle/>
        <a:p>
          <a:r>
            <a:rPr lang="en-US" dirty="0" err="1"/>
            <a:t>Transparenz</a:t>
          </a:r>
          <a:endParaRPr lang="en-US" dirty="0"/>
        </a:p>
      </dgm:t>
    </dgm:pt>
    <dgm:pt modelId="{8E84A2DC-1D82-4F35-B7F3-264882C943C5}" type="parTrans" cxnId="{96A27218-9EA2-4DC7-A863-941C9922616B}">
      <dgm:prSet/>
      <dgm:spPr/>
      <dgm:t>
        <a:bodyPr/>
        <a:lstStyle/>
        <a:p>
          <a:endParaRPr lang="de-DE"/>
        </a:p>
      </dgm:t>
    </dgm:pt>
    <dgm:pt modelId="{4D3B0626-7801-4D17-BA70-E4FE4DA86907}" type="sibTrans" cxnId="{96A27218-9EA2-4DC7-A863-941C9922616B}">
      <dgm:prSet/>
      <dgm:spPr/>
      <dgm:t>
        <a:bodyPr/>
        <a:lstStyle/>
        <a:p>
          <a:endParaRPr lang="de-DE"/>
        </a:p>
      </dgm:t>
    </dgm:pt>
    <dgm:pt modelId="{42D12B52-84A5-46F7-AE08-3B0A00C7DCC3}">
      <dgm:prSet phldrT="[Text]"/>
      <dgm:spPr/>
      <dgm:t>
        <a:bodyPr/>
        <a:lstStyle/>
        <a:p>
          <a:r>
            <a:rPr lang="en-US" dirty="0" err="1"/>
            <a:t>Organisationsspezifische</a:t>
          </a:r>
          <a:r>
            <a:rPr lang="en-US" dirty="0"/>
            <a:t> </a:t>
          </a:r>
          <a:r>
            <a:rPr lang="en-US" dirty="0" err="1"/>
            <a:t>Faktoren</a:t>
          </a:r>
          <a:endParaRPr lang="en-US" dirty="0"/>
        </a:p>
      </dgm:t>
    </dgm:pt>
    <dgm:pt modelId="{8D485B4E-DD21-4245-9633-233F223E52F9}" type="parTrans" cxnId="{BCC65E93-308F-4505-BA78-2389EFC21142}">
      <dgm:prSet/>
      <dgm:spPr/>
      <dgm:t>
        <a:bodyPr/>
        <a:lstStyle/>
        <a:p>
          <a:endParaRPr lang="de-DE"/>
        </a:p>
      </dgm:t>
    </dgm:pt>
    <dgm:pt modelId="{AA44CC21-F659-4BDD-8894-DEF55DF3004A}" type="sibTrans" cxnId="{BCC65E93-308F-4505-BA78-2389EFC21142}">
      <dgm:prSet/>
      <dgm:spPr/>
      <dgm:t>
        <a:bodyPr/>
        <a:lstStyle/>
        <a:p>
          <a:endParaRPr lang="de-DE"/>
        </a:p>
      </dgm:t>
    </dgm:pt>
    <dgm:pt modelId="{6DD69C0B-96AC-41AD-80C8-A5A0476DD03A}" type="pres">
      <dgm:prSet presAssocID="{7B7065DE-4CC7-4C89-BF23-AD8B74D78F3D}" presName="theList" presStyleCnt="0">
        <dgm:presLayoutVars>
          <dgm:dir/>
          <dgm:animLvl val="lvl"/>
          <dgm:resizeHandles val="exact"/>
        </dgm:presLayoutVars>
      </dgm:prSet>
      <dgm:spPr/>
    </dgm:pt>
    <dgm:pt modelId="{12545447-7716-405D-919E-03938B972E04}" type="pres">
      <dgm:prSet presAssocID="{A77F3429-AF2C-410F-89CF-2B58BFE3B0BE}" presName="compNode" presStyleCnt="0"/>
      <dgm:spPr/>
    </dgm:pt>
    <dgm:pt modelId="{E80F8048-D161-4DA1-8563-9D6062ED3C51}" type="pres">
      <dgm:prSet presAssocID="{A77F3429-AF2C-410F-89CF-2B58BFE3B0BE}" presName="aNode" presStyleLbl="bgShp" presStyleIdx="0" presStyleCnt="2"/>
      <dgm:spPr/>
    </dgm:pt>
    <dgm:pt modelId="{2A8AB08C-A71C-4B1C-B6A1-F1E9BC832D6C}" type="pres">
      <dgm:prSet presAssocID="{A77F3429-AF2C-410F-89CF-2B58BFE3B0BE}" presName="textNode" presStyleLbl="bgShp" presStyleIdx="0" presStyleCnt="2"/>
      <dgm:spPr/>
    </dgm:pt>
    <dgm:pt modelId="{A8B8E8B5-5E15-4BBA-A27A-B49107687F61}" type="pres">
      <dgm:prSet presAssocID="{A77F3429-AF2C-410F-89CF-2B58BFE3B0BE}" presName="compChildNode" presStyleCnt="0"/>
      <dgm:spPr/>
    </dgm:pt>
    <dgm:pt modelId="{90230EA0-0045-4493-A480-15568CA7F18D}" type="pres">
      <dgm:prSet presAssocID="{A77F3429-AF2C-410F-89CF-2B58BFE3B0BE}" presName="theInnerList" presStyleCnt="0"/>
      <dgm:spPr/>
    </dgm:pt>
    <dgm:pt modelId="{A2A340F5-BE94-4E6D-861F-8DB3AEC90107}" type="pres">
      <dgm:prSet presAssocID="{35FBDAC3-173C-4845-BB7F-548E19C7E555}" presName="childNode" presStyleLbl="node1" presStyleIdx="0" presStyleCnt="6">
        <dgm:presLayoutVars>
          <dgm:bulletEnabled val="1"/>
        </dgm:presLayoutVars>
      </dgm:prSet>
      <dgm:spPr/>
    </dgm:pt>
    <dgm:pt modelId="{A69D9483-F982-40C9-B3D2-52F2C22431BF}" type="pres">
      <dgm:prSet presAssocID="{35FBDAC3-173C-4845-BB7F-548E19C7E555}" presName="aSpace2" presStyleCnt="0"/>
      <dgm:spPr/>
    </dgm:pt>
    <dgm:pt modelId="{F4883D91-623A-4BF5-9380-08BD187BEC32}" type="pres">
      <dgm:prSet presAssocID="{5BD85333-1720-4301-AED3-84419724E3B3}" presName="childNode" presStyleLbl="node1" presStyleIdx="1" presStyleCnt="6">
        <dgm:presLayoutVars>
          <dgm:bulletEnabled val="1"/>
        </dgm:presLayoutVars>
      </dgm:prSet>
      <dgm:spPr/>
    </dgm:pt>
    <dgm:pt modelId="{D93333E6-2900-48E8-9CC4-B99F09BEC44B}" type="pres">
      <dgm:prSet presAssocID="{5BD85333-1720-4301-AED3-84419724E3B3}" presName="aSpace2" presStyleCnt="0"/>
      <dgm:spPr/>
    </dgm:pt>
    <dgm:pt modelId="{6408FC28-E959-4513-99C6-D8732F4380BE}" type="pres">
      <dgm:prSet presAssocID="{78B2A5FE-0D4E-4AF4-87B0-00D16DC0A449}" presName="childNode" presStyleLbl="node1" presStyleIdx="2" presStyleCnt="6">
        <dgm:presLayoutVars>
          <dgm:bulletEnabled val="1"/>
        </dgm:presLayoutVars>
      </dgm:prSet>
      <dgm:spPr/>
    </dgm:pt>
    <dgm:pt modelId="{B4D53E40-3EB5-4CCF-8BDA-9481042B5D13}" type="pres">
      <dgm:prSet presAssocID="{A77F3429-AF2C-410F-89CF-2B58BFE3B0BE}" presName="aSpace" presStyleCnt="0"/>
      <dgm:spPr/>
    </dgm:pt>
    <dgm:pt modelId="{90B11949-7F27-4241-97CD-94612A72964A}" type="pres">
      <dgm:prSet presAssocID="{F577841E-6A5A-4AEC-91A3-0E90B03AEE12}" presName="compNode" presStyleCnt="0"/>
      <dgm:spPr/>
    </dgm:pt>
    <dgm:pt modelId="{12B3533C-7085-494A-81F3-9F01A44FB400}" type="pres">
      <dgm:prSet presAssocID="{F577841E-6A5A-4AEC-91A3-0E90B03AEE12}" presName="aNode" presStyleLbl="bgShp" presStyleIdx="1" presStyleCnt="2"/>
      <dgm:spPr/>
    </dgm:pt>
    <dgm:pt modelId="{118F15FA-D0CC-4F84-8E8C-C9AD94109933}" type="pres">
      <dgm:prSet presAssocID="{F577841E-6A5A-4AEC-91A3-0E90B03AEE12}" presName="textNode" presStyleLbl="bgShp" presStyleIdx="1" presStyleCnt="2"/>
      <dgm:spPr/>
    </dgm:pt>
    <dgm:pt modelId="{8C5123DC-F958-447C-A75E-5F69AAECB625}" type="pres">
      <dgm:prSet presAssocID="{F577841E-6A5A-4AEC-91A3-0E90B03AEE12}" presName="compChildNode" presStyleCnt="0"/>
      <dgm:spPr/>
    </dgm:pt>
    <dgm:pt modelId="{B2E2DB16-91C4-4105-931F-1169BBC149D2}" type="pres">
      <dgm:prSet presAssocID="{F577841E-6A5A-4AEC-91A3-0E90B03AEE12}" presName="theInnerList" presStyleCnt="0"/>
      <dgm:spPr/>
    </dgm:pt>
    <dgm:pt modelId="{EF29B7DC-8CD1-4F08-8AF4-7E70BE65CB03}" type="pres">
      <dgm:prSet presAssocID="{42D12B52-84A5-46F7-AE08-3B0A00C7DCC3}" presName="childNode" presStyleLbl="node1" presStyleIdx="3" presStyleCnt="6">
        <dgm:presLayoutVars>
          <dgm:bulletEnabled val="1"/>
        </dgm:presLayoutVars>
      </dgm:prSet>
      <dgm:spPr/>
    </dgm:pt>
    <dgm:pt modelId="{97F98807-1BB1-4670-B24F-7B1BCE264289}" type="pres">
      <dgm:prSet presAssocID="{42D12B52-84A5-46F7-AE08-3B0A00C7DCC3}" presName="aSpace2" presStyleCnt="0"/>
      <dgm:spPr/>
    </dgm:pt>
    <dgm:pt modelId="{69651003-E3FF-4886-A9C9-281080B3635D}" type="pres">
      <dgm:prSet presAssocID="{ED5A035B-BCEB-4607-A30E-777E560267EA}" presName="childNode" presStyleLbl="node1" presStyleIdx="4" presStyleCnt="6">
        <dgm:presLayoutVars>
          <dgm:bulletEnabled val="1"/>
        </dgm:presLayoutVars>
      </dgm:prSet>
      <dgm:spPr/>
    </dgm:pt>
    <dgm:pt modelId="{7F1B2472-9BD1-42C4-855A-E27406A92CCD}" type="pres">
      <dgm:prSet presAssocID="{ED5A035B-BCEB-4607-A30E-777E560267EA}" presName="aSpace2" presStyleCnt="0"/>
      <dgm:spPr/>
    </dgm:pt>
    <dgm:pt modelId="{0C794E24-04A9-439A-934B-6272201F9B12}" type="pres">
      <dgm:prSet presAssocID="{7B049CE7-B747-41C7-A785-B449D930C02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2683F00-76E8-42FF-80A6-33AC27AD4D70}" srcId="{7B7065DE-4CC7-4C89-BF23-AD8B74D78F3D}" destId="{A77F3429-AF2C-410F-89CF-2B58BFE3B0BE}" srcOrd="0" destOrd="0" parTransId="{2F5BF4DD-057F-4932-A1DE-709BEDEBE8D2}" sibTransId="{B6C38E64-B3A0-4568-ACFE-00F44A010284}"/>
    <dgm:cxn modelId="{7F1FA202-0536-4BF5-86CA-17951A7CBAEE}" srcId="{7B7065DE-4CC7-4C89-BF23-AD8B74D78F3D}" destId="{F577841E-6A5A-4AEC-91A3-0E90B03AEE12}" srcOrd="1" destOrd="0" parTransId="{B9CDDEB2-C40C-4027-B7F0-87DE1B93924A}" sibTransId="{244E20C9-08BE-4C2F-A5A4-1B2308381236}"/>
    <dgm:cxn modelId="{181D3006-33DD-4407-8F4C-4152818C70B4}" srcId="{F577841E-6A5A-4AEC-91A3-0E90B03AEE12}" destId="{ED5A035B-BCEB-4607-A30E-777E560267EA}" srcOrd="1" destOrd="0" parTransId="{0F968740-A9CC-4EAD-8B6B-BAFF925BFB8F}" sibTransId="{7563146B-7A55-4249-8613-2FF751C5C7C2}"/>
    <dgm:cxn modelId="{96A27218-9EA2-4DC7-A863-941C9922616B}" srcId="{A77F3429-AF2C-410F-89CF-2B58BFE3B0BE}" destId="{35FBDAC3-173C-4845-BB7F-548E19C7E555}" srcOrd="0" destOrd="0" parTransId="{8E84A2DC-1D82-4F35-B7F3-264882C943C5}" sibTransId="{4D3B0626-7801-4D17-BA70-E4FE4DA86907}"/>
    <dgm:cxn modelId="{D692AA2F-764D-4DD1-9F0B-D7E840315810}" type="presOf" srcId="{F577841E-6A5A-4AEC-91A3-0E90B03AEE12}" destId="{118F15FA-D0CC-4F84-8E8C-C9AD94109933}" srcOrd="1" destOrd="0" presId="urn:microsoft.com/office/officeart/2005/8/layout/lProcess2"/>
    <dgm:cxn modelId="{76A5B562-6DEE-42A8-B46E-74E0CE27FB75}" srcId="{A77F3429-AF2C-410F-89CF-2B58BFE3B0BE}" destId="{78B2A5FE-0D4E-4AF4-87B0-00D16DC0A449}" srcOrd="2" destOrd="0" parTransId="{DE03BA83-5DFA-472E-B05E-BA6872E5F100}" sibTransId="{B475B5A9-698A-4E3E-87D3-58FE395504D1}"/>
    <dgm:cxn modelId="{32C73248-2C07-439A-BD77-6E2778D560FF}" srcId="{A77F3429-AF2C-410F-89CF-2B58BFE3B0BE}" destId="{5BD85333-1720-4301-AED3-84419724E3B3}" srcOrd="1" destOrd="0" parTransId="{E0EBF556-A593-4B7F-BC57-8781291FA224}" sibTransId="{6E446C93-D1DB-4B21-A624-5AC48F760D8B}"/>
    <dgm:cxn modelId="{0A546B72-2042-4007-A66D-98A70FF73A5B}" type="presOf" srcId="{F577841E-6A5A-4AEC-91A3-0E90B03AEE12}" destId="{12B3533C-7085-494A-81F3-9F01A44FB400}" srcOrd="0" destOrd="0" presId="urn:microsoft.com/office/officeart/2005/8/layout/lProcess2"/>
    <dgm:cxn modelId="{B39C5C79-3D1E-4F48-9A16-E70FD5A87813}" type="presOf" srcId="{35FBDAC3-173C-4845-BB7F-548E19C7E555}" destId="{A2A340F5-BE94-4E6D-861F-8DB3AEC90107}" srcOrd="0" destOrd="0" presId="urn:microsoft.com/office/officeart/2005/8/layout/lProcess2"/>
    <dgm:cxn modelId="{9DE55E59-C75B-4F41-AB8A-D46785ECBB7C}" type="presOf" srcId="{7B049CE7-B747-41C7-A785-B449D930C028}" destId="{0C794E24-04A9-439A-934B-6272201F9B12}" srcOrd="0" destOrd="0" presId="urn:microsoft.com/office/officeart/2005/8/layout/lProcess2"/>
    <dgm:cxn modelId="{BCC65E93-308F-4505-BA78-2389EFC21142}" srcId="{F577841E-6A5A-4AEC-91A3-0E90B03AEE12}" destId="{42D12B52-84A5-46F7-AE08-3B0A00C7DCC3}" srcOrd="0" destOrd="0" parTransId="{8D485B4E-DD21-4245-9633-233F223E52F9}" sibTransId="{AA44CC21-F659-4BDD-8894-DEF55DF3004A}"/>
    <dgm:cxn modelId="{2F292496-5BAD-4DD4-9E0B-F12BB683B07C}" type="presOf" srcId="{A77F3429-AF2C-410F-89CF-2B58BFE3B0BE}" destId="{2A8AB08C-A71C-4B1C-B6A1-F1E9BC832D6C}" srcOrd="1" destOrd="0" presId="urn:microsoft.com/office/officeart/2005/8/layout/lProcess2"/>
    <dgm:cxn modelId="{0A525E9E-676C-4E10-81C3-43E81EBAF9F8}" type="presOf" srcId="{5BD85333-1720-4301-AED3-84419724E3B3}" destId="{F4883D91-623A-4BF5-9380-08BD187BEC32}" srcOrd="0" destOrd="0" presId="urn:microsoft.com/office/officeart/2005/8/layout/lProcess2"/>
    <dgm:cxn modelId="{116C19A4-7E12-46D2-B5FE-DBCF50B61B2D}" type="presOf" srcId="{ED5A035B-BCEB-4607-A30E-777E560267EA}" destId="{69651003-E3FF-4886-A9C9-281080B3635D}" srcOrd="0" destOrd="0" presId="urn:microsoft.com/office/officeart/2005/8/layout/lProcess2"/>
    <dgm:cxn modelId="{1F0A27BE-3441-4350-AF35-53F22699BC99}" type="presOf" srcId="{78B2A5FE-0D4E-4AF4-87B0-00D16DC0A449}" destId="{6408FC28-E959-4513-99C6-D8732F4380BE}" srcOrd="0" destOrd="0" presId="urn:microsoft.com/office/officeart/2005/8/layout/lProcess2"/>
    <dgm:cxn modelId="{0AC7D3C5-4854-4315-9419-C233716DC5D0}" type="presOf" srcId="{42D12B52-84A5-46F7-AE08-3B0A00C7DCC3}" destId="{EF29B7DC-8CD1-4F08-8AF4-7E70BE65CB03}" srcOrd="0" destOrd="0" presId="urn:microsoft.com/office/officeart/2005/8/layout/lProcess2"/>
    <dgm:cxn modelId="{BF668BD1-DFD2-45B9-91D7-ABB3FB00A596}" type="presOf" srcId="{A77F3429-AF2C-410F-89CF-2B58BFE3B0BE}" destId="{E80F8048-D161-4DA1-8563-9D6062ED3C51}" srcOrd="0" destOrd="0" presId="urn:microsoft.com/office/officeart/2005/8/layout/lProcess2"/>
    <dgm:cxn modelId="{B52CB0DD-BB38-4950-9C62-391FB06FD967}" type="presOf" srcId="{7B7065DE-4CC7-4C89-BF23-AD8B74D78F3D}" destId="{6DD69C0B-96AC-41AD-80C8-A5A0476DD03A}" srcOrd="0" destOrd="0" presId="urn:microsoft.com/office/officeart/2005/8/layout/lProcess2"/>
    <dgm:cxn modelId="{723AE5DE-316F-4FAD-852D-518211B2F6BE}" srcId="{F577841E-6A5A-4AEC-91A3-0E90B03AEE12}" destId="{7B049CE7-B747-41C7-A785-B449D930C028}" srcOrd="2" destOrd="0" parTransId="{EF6E0F39-C37D-406C-A47C-DE59FF65ECCF}" sibTransId="{C203CDEE-CAF2-4E09-A64E-51F34B7B53B4}"/>
    <dgm:cxn modelId="{61675DEA-640E-4270-A3A9-B0A4BD52A18E}" type="presParOf" srcId="{6DD69C0B-96AC-41AD-80C8-A5A0476DD03A}" destId="{12545447-7716-405D-919E-03938B972E04}" srcOrd="0" destOrd="0" presId="urn:microsoft.com/office/officeart/2005/8/layout/lProcess2"/>
    <dgm:cxn modelId="{D9222053-E7C1-4531-9A59-E83EB4513727}" type="presParOf" srcId="{12545447-7716-405D-919E-03938B972E04}" destId="{E80F8048-D161-4DA1-8563-9D6062ED3C51}" srcOrd="0" destOrd="0" presId="urn:microsoft.com/office/officeart/2005/8/layout/lProcess2"/>
    <dgm:cxn modelId="{9D074B90-F5D1-450A-B04B-80D5EFBB2766}" type="presParOf" srcId="{12545447-7716-405D-919E-03938B972E04}" destId="{2A8AB08C-A71C-4B1C-B6A1-F1E9BC832D6C}" srcOrd="1" destOrd="0" presId="urn:microsoft.com/office/officeart/2005/8/layout/lProcess2"/>
    <dgm:cxn modelId="{684D9011-25F0-4FC0-B81D-571111ED6196}" type="presParOf" srcId="{12545447-7716-405D-919E-03938B972E04}" destId="{A8B8E8B5-5E15-4BBA-A27A-B49107687F61}" srcOrd="2" destOrd="0" presId="urn:microsoft.com/office/officeart/2005/8/layout/lProcess2"/>
    <dgm:cxn modelId="{E1811927-956C-4F63-930B-85E22A8B87E2}" type="presParOf" srcId="{A8B8E8B5-5E15-4BBA-A27A-B49107687F61}" destId="{90230EA0-0045-4493-A480-15568CA7F18D}" srcOrd="0" destOrd="0" presId="urn:microsoft.com/office/officeart/2005/8/layout/lProcess2"/>
    <dgm:cxn modelId="{CE5AC891-34E4-475B-85A3-D14E02368530}" type="presParOf" srcId="{90230EA0-0045-4493-A480-15568CA7F18D}" destId="{A2A340F5-BE94-4E6D-861F-8DB3AEC90107}" srcOrd="0" destOrd="0" presId="urn:microsoft.com/office/officeart/2005/8/layout/lProcess2"/>
    <dgm:cxn modelId="{4A2FC624-A747-4704-99FE-C958936BD01E}" type="presParOf" srcId="{90230EA0-0045-4493-A480-15568CA7F18D}" destId="{A69D9483-F982-40C9-B3D2-52F2C22431BF}" srcOrd="1" destOrd="0" presId="urn:microsoft.com/office/officeart/2005/8/layout/lProcess2"/>
    <dgm:cxn modelId="{E00186BD-3DCB-4945-A470-74C4ED7FAF4B}" type="presParOf" srcId="{90230EA0-0045-4493-A480-15568CA7F18D}" destId="{F4883D91-623A-4BF5-9380-08BD187BEC32}" srcOrd="2" destOrd="0" presId="urn:microsoft.com/office/officeart/2005/8/layout/lProcess2"/>
    <dgm:cxn modelId="{6CE48329-29A4-41A9-B760-6CFEC2172116}" type="presParOf" srcId="{90230EA0-0045-4493-A480-15568CA7F18D}" destId="{D93333E6-2900-48E8-9CC4-B99F09BEC44B}" srcOrd="3" destOrd="0" presId="urn:microsoft.com/office/officeart/2005/8/layout/lProcess2"/>
    <dgm:cxn modelId="{010084AB-DA2B-4519-A4E3-E2EB4C621CDE}" type="presParOf" srcId="{90230EA0-0045-4493-A480-15568CA7F18D}" destId="{6408FC28-E959-4513-99C6-D8732F4380BE}" srcOrd="4" destOrd="0" presId="urn:microsoft.com/office/officeart/2005/8/layout/lProcess2"/>
    <dgm:cxn modelId="{71420807-1FFE-4A51-8FB3-358B9F9A2B10}" type="presParOf" srcId="{6DD69C0B-96AC-41AD-80C8-A5A0476DD03A}" destId="{B4D53E40-3EB5-4CCF-8BDA-9481042B5D13}" srcOrd="1" destOrd="0" presId="urn:microsoft.com/office/officeart/2005/8/layout/lProcess2"/>
    <dgm:cxn modelId="{ECE21A5A-9F95-4A47-9F1B-F3CCC616ABB9}" type="presParOf" srcId="{6DD69C0B-96AC-41AD-80C8-A5A0476DD03A}" destId="{90B11949-7F27-4241-97CD-94612A72964A}" srcOrd="2" destOrd="0" presId="urn:microsoft.com/office/officeart/2005/8/layout/lProcess2"/>
    <dgm:cxn modelId="{3BC9D07E-EF36-44DB-B0E0-349C8CA3B5BB}" type="presParOf" srcId="{90B11949-7F27-4241-97CD-94612A72964A}" destId="{12B3533C-7085-494A-81F3-9F01A44FB400}" srcOrd="0" destOrd="0" presId="urn:microsoft.com/office/officeart/2005/8/layout/lProcess2"/>
    <dgm:cxn modelId="{8414602C-FF74-46E4-88DB-DC0F6CB5EAFB}" type="presParOf" srcId="{90B11949-7F27-4241-97CD-94612A72964A}" destId="{118F15FA-D0CC-4F84-8E8C-C9AD94109933}" srcOrd="1" destOrd="0" presId="urn:microsoft.com/office/officeart/2005/8/layout/lProcess2"/>
    <dgm:cxn modelId="{FA1ED412-3B27-46AB-960A-A57B24B1CA58}" type="presParOf" srcId="{90B11949-7F27-4241-97CD-94612A72964A}" destId="{8C5123DC-F958-447C-A75E-5F69AAECB625}" srcOrd="2" destOrd="0" presId="urn:microsoft.com/office/officeart/2005/8/layout/lProcess2"/>
    <dgm:cxn modelId="{0CEA84D8-C4ED-4C9F-9FAB-5B811CE71E3E}" type="presParOf" srcId="{8C5123DC-F958-447C-A75E-5F69AAECB625}" destId="{B2E2DB16-91C4-4105-931F-1169BBC149D2}" srcOrd="0" destOrd="0" presId="urn:microsoft.com/office/officeart/2005/8/layout/lProcess2"/>
    <dgm:cxn modelId="{2DE5ABE9-D9ED-4235-B17A-72AC480CF73B}" type="presParOf" srcId="{B2E2DB16-91C4-4105-931F-1169BBC149D2}" destId="{EF29B7DC-8CD1-4F08-8AF4-7E70BE65CB03}" srcOrd="0" destOrd="0" presId="urn:microsoft.com/office/officeart/2005/8/layout/lProcess2"/>
    <dgm:cxn modelId="{79AF5AB1-6033-4C4F-BACD-E165312EA458}" type="presParOf" srcId="{B2E2DB16-91C4-4105-931F-1169BBC149D2}" destId="{97F98807-1BB1-4670-B24F-7B1BCE264289}" srcOrd="1" destOrd="0" presId="urn:microsoft.com/office/officeart/2005/8/layout/lProcess2"/>
    <dgm:cxn modelId="{35CD049F-A745-45C2-8127-25603C4413E9}" type="presParOf" srcId="{B2E2DB16-91C4-4105-931F-1169BBC149D2}" destId="{69651003-E3FF-4886-A9C9-281080B3635D}" srcOrd="2" destOrd="0" presId="urn:microsoft.com/office/officeart/2005/8/layout/lProcess2"/>
    <dgm:cxn modelId="{3BB3B1C3-02C0-4166-9E9E-EE362BE1EBD3}" type="presParOf" srcId="{B2E2DB16-91C4-4105-931F-1169BBC149D2}" destId="{7F1B2472-9BD1-42C4-855A-E27406A92CCD}" srcOrd="3" destOrd="0" presId="urn:microsoft.com/office/officeart/2005/8/layout/lProcess2"/>
    <dgm:cxn modelId="{EF79E8C6-7ABB-49E8-ADB2-DBC7E8CB9F43}" type="presParOf" srcId="{B2E2DB16-91C4-4105-931F-1169BBC149D2}" destId="{0C794E24-04A9-439A-934B-6272201F9B1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83FBB4-CA29-4934-837A-7D463622D4F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8B57A3B5-E309-45AD-B223-D1D97E89FC07}">
      <dgm:prSet phldrT="[Text]"/>
      <dgm:spPr/>
      <dgm:t>
        <a:bodyPr/>
        <a:lstStyle/>
        <a:p>
          <a:r>
            <a:rPr lang="en-US" dirty="0" err="1"/>
            <a:t>Erfolgsfaktoren</a:t>
          </a:r>
          <a:endParaRPr lang="en-US" dirty="0"/>
        </a:p>
      </dgm:t>
    </dgm:pt>
    <dgm:pt modelId="{787792BB-280D-41D7-9678-FAAAE9DC8724}" type="parTrans" cxnId="{B27CEB4C-04FD-4E7B-AB16-3C4EF9C73673}">
      <dgm:prSet/>
      <dgm:spPr/>
      <dgm:t>
        <a:bodyPr/>
        <a:lstStyle/>
        <a:p>
          <a:endParaRPr lang="en-US"/>
        </a:p>
      </dgm:t>
    </dgm:pt>
    <dgm:pt modelId="{F2883448-8956-450E-B42C-86144709D681}" type="sibTrans" cxnId="{B27CEB4C-04FD-4E7B-AB16-3C4EF9C73673}">
      <dgm:prSet/>
      <dgm:spPr/>
      <dgm:t>
        <a:bodyPr/>
        <a:lstStyle/>
        <a:p>
          <a:endParaRPr lang="en-US"/>
        </a:p>
      </dgm:t>
    </dgm:pt>
    <dgm:pt modelId="{0579CF71-06A3-47FF-8E0E-4132C5A6FF10}">
      <dgm:prSet phldrT="[Text]"/>
      <dgm:spPr/>
      <dgm:t>
        <a:bodyPr/>
        <a:lstStyle/>
        <a:p>
          <a:r>
            <a:rPr lang="en-US" dirty="0" err="1"/>
            <a:t>Voraussetzungen</a:t>
          </a:r>
          <a:endParaRPr lang="en-US" dirty="0"/>
        </a:p>
      </dgm:t>
    </dgm:pt>
    <dgm:pt modelId="{7159733E-8A5F-40A6-862E-DFAB7C1D901D}" type="parTrans" cxnId="{49EE7F58-C2BE-4B6F-A7CF-AB6F66D6C670}">
      <dgm:prSet/>
      <dgm:spPr/>
      <dgm:t>
        <a:bodyPr/>
        <a:lstStyle/>
        <a:p>
          <a:endParaRPr lang="en-US"/>
        </a:p>
      </dgm:t>
    </dgm:pt>
    <dgm:pt modelId="{41AFC5D7-B476-4EA3-8F70-E8B433EAAAF5}" type="sibTrans" cxnId="{49EE7F58-C2BE-4B6F-A7CF-AB6F66D6C670}">
      <dgm:prSet/>
      <dgm:spPr/>
      <dgm:t>
        <a:bodyPr/>
        <a:lstStyle/>
        <a:p>
          <a:endParaRPr lang="en-US"/>
        </a:p>
      </dgm:t>
    </dgm:pt>
    <dgm:pt modelId="{D1CB036E-F467-456E-85B1-F2EF0DC8971C}">
      <dgm:prSet phldrT="[Text]"/>
      <dgm:spPr/>
      <dgm:t>
        <a:bodyPr/>
        <a:lstStyle/>
        <a:p>
          <a:r>
            <a:rPr lang="en-US" dirty="0" err="1"/>
            <a:t>Größe</a:t>
          </a:r>
          <a:endParaRPr lang="en-US" dirty="0"/>
        </a:p>
      </dgm:t>
    </dgm:pt>
    <dgm:pt modelId="{E5255491-4277-47DB-8953-06D1FD52DB61}" type="parTrans" cxnId="{8D87EF07-9BA5-49B2-B139-F7F115037361}">
      <dgm:prSet/>
      <dgm:spPr/>
      <dgm:t>
        <a:bodyPr/>
        <a:lstStyle/>
        <a:p>
          <a:endParaRPr lang="en-US"/>
        </a:p>
      </dgm:t>
    </dgm:pt>
    <dgm:pt modelId="{1DB92E20-172E-4BAC-9C5A-A301615CEA37}" type="sibTrans" cxnId="{8D87EF07-9BA5-49B2-B139-F7F115037361}">
      <dgm:prSet/>
      <dgm:spPr/>
      <dgm:t>
        <a:bodyPr/>
        <a:lstStyle/>
        <a:p>
          <a:endParaRPr lang="en-US"/>
        </a:p>
      </dgm:t>
    </dgm:pt>
    <dgm:pt modelId="{0EF0187C-EB4E-4DA4-948E-BE51FC4FBF29}">
      <dgm:prSet phldrT="[Text]"/>
      <dgm:spPr/>
      <dgm:t>
        <a:bodyPr/>
        <a:lstStyle/>
        <a:p>
          <a:r>
            <a:rPr lang="en-US" dirty="0"/>
            <a:t>Grad der </a:t>
          </a:r>
          <a:r>
            <a:rPr lang="en-US" dirty="0" err="1"/>
            <a:t>Beteiligung</a:t>
          </a:r>
          <a:endParaRPr lang="en-US" dirty="0"/>
        </a:p>
      </dgm:t>
    </dgm:pt>
    <dgm:pt modelId="{8B9BA93E-6885-462A-A8DB-ED7115763992}" type="parTrans" cxnId="{10DBC788-8C59-44B2-A2A8-11A08CAF33FA}">
      <dgm:prSet/>
      <dgm:spPr/>
      <dgm:t>
        <a:bodyPr/>
        <a:lstStyle/>
        <a:p>
          <a:endParaRPr lang="en-US"/>
        </a:p>
      </dgm:t>
    </dgm:pt>
    <dgm:pt modelId="{C924B847-E982-46DA-9C64-305567A96A84}" type="sibTrans" cxnId="{10DBC788-8C59-44B2-A2A8-11A08CAF33FA}">
      <dgm:prSet/>
      <dgm:spPr/>
      <dgm:t>
        <a:bodyPr/>
        <a:lstStyle/>
        <a:p>
          <a:endParaRPr lang="en-US"/>
        </a:p>
      </dgm:t>
    </dgm:pt>
    <dgm:pt modelId="{13226342-AFFC-4C30-9E5E-46F0D6530183}">
      <dgm:prSet phldrT="[Text]"/>
      <dgm:spPr/>
      <dgm:t>
        <a:bodyPr/>
        <a:lstStyle/>
        <a:p>
          <a:r>
            <a:rPr lang="en-US" dirty="0" err="1"/>
            <a:t>Wandelbarkeit</a:t>
          </a:r>
          <a:endParaRPr lang="en-US" dirty="0"/>
        </a:p>
      </dgm:t>
    </dgm:pt>
    <dgm:pt modelId="{F04A2FD6-1604-4BBE-B91A-D644A0CA3798}" type="parTrans" cxnId="{715E5BE5-2A9B-4DA0-BE84-98E8D87537F1}">
      <dgm:prSet/>
      <dgm:spPr/>
      <dgm:t>
        <a:bodyPr/>
        <a:lstStyle/>
        <a:p>
          <a:endParaRPr lang="en-US"/>
        </a:p>
      </dgm:t>
    </dgm:pt>
    <dgm:pt modelId="{288556F1-3D6E-4F7F-988F-29C4EDC2DF92}" type="sibTrans" cxnId="{715E5BE5-2A9B-4DA0-BE84-98E8D87537F1}">
      <dgm:prSet/>
      <dgm:spPr/>
      <dgm:t>
        <a:bodyPr/>
        <a:lstStyle/>
        <a:p>
          <a:endParaRPr lang="en-US"/>
        </a:p>
      </dgm:t>
    </dgm:pt>
    <dgm:pt modelId="{FF5286E6-7DDF-451B-9B2F-7939A56A65DA}">
      <dgm:prSet phldrT="[Text]"/>
      <dgm:spPr/>
      <dgm:t>
        <a:bodyPr/>
        <a:lstStyle/>
        <a:p>
          <a:r>
            <a:rPr lang="en-US"/>
            <a:t>Rechtlicher Rahmen</a:t>
          </a:r>
          <a:endParaRPr lang="en-US" dirty="0"/>
        </a:p>
      </dgm:t>
    </dgm:pt>
    <dgm:pt modelId="{7F8D2BAB-83B1-4A7A-A6E2-4870733EEF78}" type="parTrans" cxnId="{D0506E0C-5549-4823-9477-14D9F9CB77E2}">
      <dgm:prSet/>
      <dgm:spPr/>
      <dgm:t>
        <a:bodyPr/>
        <a:lstStyle/>
        <a:p>
          <a:endParaRPr lang="en-US"/>
        </a:p>
      </dgm:t>
    </dgm:pt>
    <dgm:pt modelId="{12BBD5A4-48CB-426A-AABA-81913E5272FE}" type="sibTrans" cxnId="{D0506E0C-5549-4823-9477-14D9F9CB77E2}">
      <dgm:prSet/>
      <dgm:spPr/>
      <dgm:t>
        <a:bodyPr/>
        <a:lstStyle/>
        <a:p>
          <a:endParaRPr lang="en-US"/>
        </a:p>
      </dgm:t>
    </dgm:pt>
    <dgm:pt modelId="{6BAAFD27-55F0-4CB7-B208-706745DF53EA}">
      <dgm:prSet phldrT="[Text]"/>
      <dgm:spPr/>
      <dgm:t>
        <a:bodyPr/>
        <a:lstStyle/>
        <a:p>
          <a:r>
            <a:rPr lang="en-US" dirty="0"/>
            <a:t>Stabile, </a:t>
          </a:r>
          <a:r>
            <a:rPr lang="en-US" dirty="0" err="1"/>
            <a:t>sichere</a:t>
          </a:r>
          <a:r>
            <a:rPr lang="en-US" dirty="0"/>
            <a:t> und </a:t>
          </a:r>
          <a:r>
            <a:rPr lang="en-US" dirty="0" err="1"/>
            <a:t>transparente</a:t>
          </a:r>
          <a:r>
            <a:rPr lang="en-US" dirty="0"/>
            <a:t> </a:t>
          </a:r>
          <a:r>
            <a:rPr lang="en-US" dirty="0" err="1"/>
            <a:t>Technologie</a:t>
          </a:r>
          <a:endParaRPr lang="en-US" dirty="0"/>
        </a:p>
      </dgm:t>
    </dgm:pt>
    <dgm:pt modelId="{315C9AC7-6A4B-473A-A05A-2A96D66FEAE2}" type="parTrans" cxnId="{76AFD76C-E87B-4E86-92CB-817107C817DE}">
      <dgm:prSet/>
      <dgm:spPr/>
      <dgm:t>
        <a:bodyPr/>
        <a:lstStyle/>
        <a:p>
          <a:endParaRPr lang="en-US"/>
        </a:p>
      </dgm:t>
    </dgm:pt>
    <dgm:pt modelId="{147B36FE-6F5C-48A2-97AF-BCFB35D9F5D4}" type="sibTrans" cxnId="{76AFD76C-E87B-4E86-92CB-817107C817DE}">
      <dgm:prSet/>
      <dgm:spPr/>
      <dgm:t>
        <a:bodyPr/>
        <a:lstStyle/>
        <a:p>
          <a:endParaRPr lang="en-US"/>
        </a:p>
      </dgm:t>
    </dgm:pt>
    <dgm:pt modelId="{B5DCE402-235E-46D8-BB6C-193C4E4CB97E}">
      <dgm:prSet phldrT="[Text]"/>
      <dgm:spPr/>
      <dgm:t>
        <a:bodyPr/>
        <a:lstStyle/>
        <a:p>
          <a:r>
            <a:rPr lang="en-US" dirty="0" err="1"/>
            <a:t>Zugang</a:t>
          </a:r>
          <a:r>
            <a:rPr lang="en-US" dirty="0"/>
            <a:t>, </a:t>
          </a:r>
          <a:r>
            <a:rPr lang="en-US" dirty="0" err="1"/>
            <a:t>Akzeptanz</a:t>
          </a:r>
          <a:r>
            <a:rPr lang="en-US" dirty="0"/>
            <a:t> und </a:t>
          </a:r>
          <a:r>
            <a:rPr lang="en-US" dirty="0" err="1"/>
            <a:t>Vertrauen</a:t>
          </a:r>
          <a:endParaRPr lang="en-US" dirty="0"/>
        </a:p>
      </dgm:t>
    </dgm:pt>
    <dgm:pt modelId="{DD374C8E-0A37-43AD-BCDA-BBBABDEA887E}" type="parTrans" cxnId="{F25DC407-474D-4DFD-86C1-D32B9A5B283B}">
      <dgm:prSet/>
      <dgm:spPr/>
      <dgm:t>
        <a:bodyPr/>
        <a:lstStyle/>
        <a:p>
          <a:endParaRPr lang="en-US"/>
        </a:p>
      </dgm:t>
    </dgm:pt>
    <dgm:pt modelId="{9FF53C13-B6C8-4D79-9A91-66C312366189}" type="sibTrans" cxnId="{F25DC407-474D-4DFD-86C1-D32B9A5B283B}">
      <dgm:prSet/>
      <dgm:spPr/>
      <dgm:t>
        <a:bodyPr/>
        <a:lstStyle/>
        <a:p>
          <a:endParaRPr lang="en-US"/>
        </a:p>
      </dgm:t>
    </dgm:pt>
    <dgm:pt modelId="{3FCB3726-22F1-40B2-93F7-5F95CBDE6F53}">
      <dgm:prSet phldrT="[Text]"/>
      <dgm:spPr/>
      <dgm:t>
        <a:bodyPr/>
        <a:lstStyle/>
        <a:p>
          <a:r>
            <a:rPr lang="en-US" dirty="0" err="1"/>
            <a:t>Kommunikationsstrategie</a:t>
          </a:r>
          <a:endParaRPr lang="en-US" dirty="0"/>
        </a:p>
      </dgm:t>
    </dgm:pt>
    <dgm:pt modelId="{9D1F7C1C-DD13-4B92-9D89-3B0A8D0D0CDA}" type="parTrans" cxnId="{754DC8CC-2382-492C-AF22-FC0A842A4057}">
      <dgm:prSet/>
      <dgm:spPr/>
      <dgm:t>
        <a:bodyPr/>
        <a:lstStyle/>
        <a:p>
          <a:endParaRPr lang="en-US"/>
        </a:p>
      </dgm:t>
    </dgm:pt>
    <dgm:pt modelId="{4DF02672-3BBB-41D1-A971-FF458E108CF6}" type="sibTrans" cxnId="{754DC8CC-2382-492C-AF22-FC0A842A4057}">
      <dgm:prSet/>
      <dgm:spPr/>
      <dgm:t>
        <a:bodyPr/>
        <a:lstStyle/>
        <a:p>
          <a:endParaRPr lang="en-US"/>
        </a:p>
      </dgm:t>
    </dgm:pt>
    <dgm:pt modelId="{4FA107A7-67FA-45EF-8E29-BBFD375EC933}" type="pres">
      <dgm:prSet presAssocID="{0683FBB4-CA29-4934-837A-7D463622D4F3}" presName="compositeShape" presStyleCnt="0">
        <dgm:presLayoutVars>
          <dgm:dir/>
          <dgm:resizeHandles/>
        </dgm:presLayoutVars>
      </dgm:prSet>
      <dgm:spPr/>
    </dgm:pt>
    <dgm:pt modelId="{D47687AB-C424-4B8A-92AD-978E7F0AE865}" type="pres">
      <dgm:prSet presAssocID="{0683FBB4-CA29-4934-837A-7D463622D4F3}" presName="pyramid" presStyleLbl="node1" presStyleIdx="0" presStyleCnt="1"/>
      <dgm:spPr/>
    </dgm:pt>
    <dgm:pt modelId="{C7C1F15D-2F2F-48E0-9020-CBD919FB99D6}" type="pres">
      <dgm:prSet presAssocID="{0683FBB4-CA29-4934-837A-7D463622D4F3}" presName="theList" presStyleCnt="0"/>
      <dgm:spPr/>
    </dgm:pt>
    <dgm:pt modelId="{87F45776-62E3-4EE6-8275-E068867EDA1C}" type="pres">
      <dgm:prSet presAssocID="{8B57A3B5-E309-45AD-B223-D1D97E89FC07}" presName="aNode" presStyleLbl="fgAcc1" presStyleIdx="0" presStyleCnt="2" custScaleY="136739">
        <dgm:presLayoutVars>
          <dgm:bulletEnabled val="1"/>
        </dgm:presLayoutVars>
      </dgm:prSet>
      <dgm:spPr>
        <a:prstGeom prst="rect">
          <a:avLst/>
        </a:prstGeom>
      </dgm:spPr>
    </dgm:pt>
    <dgm:pt modelId="{75D85204-A061-49C2-B59A-C91F55163A6A}" type="pres">
      <dgm:prSet presAssocID="{8B57A3B5-E309-45AD-B223-D1D97E89FC07}" presName="aSpace" presStyleCnt="0"/>
      <dgm:spPr/>
    </dgm:pt>
    <dgm:pt modelId="{D5C22416-4F33-41F1-9796-0767E907AD20}" type="pres">
      <dgm:prSet presAssocID="{0579CF71-06A3-47FF-8E0E-4132C5A6FF10}" presName="aNode" presStyleLbl="fgAcc1" presStyleIdx="1" presStyleCnt="2" custScaleY="134767">
        <dgm:presLayoutVars>
          <dgm:bulletEnabled val="1"/>
        </dgm:presLayoutVars>
      </dgm:prSet>
      <dgm:spPr>
        <a:prstGeom prst="rect">
          <a:avLst/>
        </a:prstGeom>
      </dgm:spPr>
    </dgm:pt>
    <dgm:pt modelId="{E1CD2387-837E-462F-8D0A-2155A7C964D0}" type="pres">
      <dgm:prSet presAssocID="{0579CF71-06A3-47FF-8E0E-4132C5A6FF10}" presName="aSpace" presStyleCnt="0"/>
      <dgm:spPr/>
    </dgm:pt>
  </dgm:ptLst>
  <dgm:cxnLst>
    <dgm:cxn modelId="{F25DC407-474D-4DFD-86C1-D32B9A5B283B}" srcId="{0579CF71-06A3-47FF-8E0E-4132C5A6FF10}" destId="{B5DCE402-235E-46D8-BB6C-193C4E4CB97E}" srcOrd="2" destOrd="0" parTransId="{DD374C8E-0A37-43AD-BCDA-BBBABDEA887E}" sibTransId="{9FF53C13-B6C8-4D79-9A91-66C312366189}"/>
    <dgm:cxn modelId="{8D87EF07-9BA5-49B2-B139-F7F115037361}" srcId="{8B57A3B5-E309-45AD-B223-D1D97E89FC07}" destId="{D1CB036E-F467-456E-85B1-F2EF0DC8971C}" srcOrd="0" destOrd="0" parTransId="{E5255491-4277-47DB-8953-06D1FD52DB61}" sibTransId="{1DB92E20-172E-4BAC-9C5A-A301615CEA37}"/>
    <dgm:cxn modelId="{D0506E0C-5549-4823-9477-14D9F9CB77E2}" srcId="{0579CF71-06A3-47FF-8E0E-4132C5A6FF10}" destId="{FF5286E6-7DDF-451B-9B2F-7939A56A65DA}" srcOrd="0" destOrd="0" parTransId="{7F8D2BAB-83B1-4A7A-A6E2-4870733EEF78}" sibTransId="{12BBD5A4-48CB-426A-AABA-81913E5272FE}"/>
    <dgm:cxn modelId="{9732483A-265A-490F-A6A2-BB9949380B68}" type="presOf" srcId="{B5DCE402-235E-46D8-BB6C-193C4E4CB97E}" destId="{D5C22416-4F33-41F1-9796-0767E907AD20}" srcOrd="0" destOrd="3" presId="urn:microsoft.com/office/officeart/2005/8/layout/pyramid2"/>
    <dgm:cxn modelId="{E12B0443-6C39-410B-BB4F-E612432EDA7E}" type="presOf" srcId="{8B57A3B5-E309-45AD-B223-D1D97E89FC07}" destId="{87F45776-62E3-4EE6-8275-E068867EDA1C}" srcOrd="0" destOrd="0" presId="urn:microsoft.com/office/officeart/2005/8/layout/pyramid2"/>
    <dgm:cxn modelId="{12AA6F67-8A17-4B87-B223-DD99C6995BDE}" type="presOf" srcId="{3FCB3726-22F1-40B2-93F7-5F95CBDE6F53}" destId="{87F45776-62E3-4EE6-8275-E068867EDA1C}" srcOrd="0" destOrd="4" presId="urn:microsoft.com/office/officeart/2005/8/layout/pyramid2"/>
    <dgm:cxn modelId="{76AFD76C-E87B-4E86-92CB-817107C817DE}" srcId="{0579CF71-06A3-47FF-8E0E-4132C5A6FF10}" destId="{6BAAFD27-55F0-4CB7-B208-706745DF53EA}" srcOrd="1" destOrd="0" parTransId="{315C9AC7-6A4B-473A-A05A-2A96D66FEAE2}" sibTransId="{147B36FE-6F5C-48A2-97AF-BCFB35D9F5D4}"/>
    <dgm:cxn modelId="{B27CEB4C-04FD-4E7B-AB16-3C4EF9C73673}" srcId="{0683FBB4-CA29-4934-837A-7D463622D4F3}" destId="{8B57A3B5-E309-45AD-B223-D1D97E89FC07}" srcOrd="0" destOrd="0" parTransId="{787792BB-280D-41D7-9678-FAAAE9DC8724}" sibTransId="{F2883448-8956-450E-B42C-86144709D681}"/>
    <dgm:cxn modelId="{906D656E-D452-4BF5-B46D-13AFA94D12C5}" type="presOf" srcId="{6BAAFD27-55F0-4CB7-B208-706745DF53EA}" destId="{D5C22416-4F33-41F1-9796-0767E907AD20}" srcOrd="0" destOrd="2" presId="urn:microsoft.com/office/officeart/2005/8/layout/pyramid2"/>
    <dgm:cxn modelId="{49EE7F58-C2BE-4B6F-A7CF-AB6F66D6C670}" srcId="{0683FBB4-CA29-4934-837A-7D463622D4F3}" destId="{0579CF71-06A3-47FF-8E0E-4132C5A6FF10}" srcOrd="1" destOrd="0" parTransId="{7159733E-8A5F-40A6-862E-DFAB7C1D901D}" sibTransId="{41AFC5D7-B476-4EA3-8F70-E8B433EAAAF5}"/>
    <dgm:cxn modelId="{10DBC788-8C59-44B2-A2A8-11A08CAF33FA}" srcId="{8B57A3B5-E309-45AD-B223-D1D97E89FC07}" destId="{0EF0187C-EB4E-4DA4-948E-BE51FC4FBF29}" srcOrd="1" destOrd="0" parTransId="{8B9BA93E-6885-462A-A8DB-ED7115763992}" sibTransId="{C924B847-E982-46DA-9C64-305567A96A84}"/>
    <dgm:cxn modelId="{426C579E-D8AF-4C7D-B567-F823ADECEA4F}" type="presOf" srcId="{FF5286E6-7DDF-451B-9B2F-7939A56A65DA}" destId="{D5C22416-4F33-41F1-9796-0767E907AD20}" srcOrd="0" destOrd="1" presId="urn:microsoft.com/office/officeart/2005/8/layout/pyramid2"/>
    <dgm:cxn modelId="{3C22C69E-8540-4CA3-920D-9D8F4D76651D}" type="presOf" srcId="{0EF0187C-EB4E-4DA4-948E-BE51FC4FBF29}" destId="{87F45776-62E3-4EE6-8275-E068867EDA1C}" srcOrd="0" destOrd="2" presId="urn:microsoft.com/office/officeart/2005/8/layout/pyramid2"/>
    <dgm:cxn modelId="{754DC8CC-2382-492C-AF22-FC0A842A4057}" srcId="{8B57A3B5-E309-45AD-B223-D1D97E89FC07}" destId="{3FCB3726-22F1-40B2-93F7-5F95CBDE6F53}" srcOrd="3" destOrd="0" parTransId="{9D1F7C1C-DD13-4B92-9D89-3B0A8D0D0CDA}" sibTransId="{4DF02672-3BBB-41D1-A971-FF458E108CF6}"/>
    <dgm:cxn modelId="{8DCD45DA-4C06-4552-9C50-010496ECB57D}" type="presOf" srcId="{0683FBB4-CA29-4934-837A-7D463622D4F3}" destId="{4FA107A7-67FA-45EF-8E29-BBFD375EC933}" srcOrd="0" destOrd="0" presId="urn:microsoft.com/office/officeart/2005/8/layout/pyramid2"/>
    <dgm:cxn modelId="{A05552DD-F81D-4582-BC9C-B90BA8FEE042}" type="presOf" srcId="{D1CB036E-F467-456E-85B1-F2EF0DC8971C}" destId="{87F45776-62E3-4EE6-8275-E068867EDA1C}" srcOrd="0" destOrd="1" presId="urn:microsoft.com/office/officeart/2005/8/layout/pyramid2"/>
    <dgm:cxn modelId="{715E5BE5-2A9B-4DA0-BE84-98E8D87537F1}" srcId="{8B57A3B5-E309-45AD-B223-D1D97E89FC07}" destId="{13226342-AFFC-4C30-9E5E-46F0D6530183}" srcOrd="2" destOrd="0" parTransId="{F04A2FD6-1604-4BBE-B91A-D644A0CA3798}" sibTransId="{288556F1-3D6E-4F7F-988F-29C4EDC2DF92}"/>
    <dgm:cxn modelId="{FD7F63EA-1B3E-42DD-84B5-34F06D5AF6F8}" type="presOf" srcId="{13226342-AFFC-4C30-9E5E-46F0D6530183}" destId="{87F45776-62E3-4EE6-8275-E068867EDA1C}" srcOrd="0" destOrd="3" presId="urn:microsoft.com/office/officeart/2005/8/layout/pyramid2"/>
    <dgm:cxn modelId="{54B9D3FA-E1DB-4370-988A-F795B7A1BAC2}" type="presOf" srcId="{0579CF71-06A3-47FF-8E0E-4132C5A6FF10}" destId="{D5C22416-4F33-41F1-9796-0767E907AD20}" srcOrd="0" destOrd="0" presId="urn:microsoft.com/office/officeart/2005/8/layout/pyramid2"/>
    <dgm:cxn modelId="{43A1DD23-3B8C-4D88-B76B-73462CC7B858}" type="presParOf" srcId="{4FA107A7-67FA-45EF-8E29-BBFD375EC933}" destId="{D47687AB-C424-4B8A-92AD-978E7F0AE865}" srcOrd="0" destOrd="0" presId="urn:microsoft.com/office/officeart/2005/8/layout/pyramid2"/>
    <dgm:cxn modelId="{1AE77C72-3A25-44C2-9078-35CC38F58559}" type="presParOf" srcId="{4FA107A7-67FA-45EF-8E29-BBFD375EC933}" destId="{C7C1F15D-2F2F-48E0-9020-CBD919FB99D6}" srcOrd="1" destOrd="0" presId="urn:microsoft.com/office/officeart/2005/8/layout/pyramid2"/>
    <dgm:cxn modelId="{B723943F-469C-4A41-92FA-0F0226372D50}" type="presParOf" srcId="{C7C1F15D-2F2F-48E0-9020-CBD919FB99D6}" destId="{87F45776-62E3-4EE6-8275-E068867EDA1C}" srcOrd="0" destOrd="0" presId="urn:microsoft.com/office/officeart/2005/8/layout/pyramid2"/>
    <dgm:cxn modelId="{5122E6BA-39FD-4F6A-BA85-0983D0FE83CC}" type="presParOf" srcId="{C7C1F15D-2F2F-48E0-9020-CBD919FB99D6}" destId="{75D85204-A061-49C2-B59A-C91F55163A6A}" srcOrd="1" destOrd="0" presId="urn:microsoft.com/office/officeart/2005/8/layout/pyramid2"/>
    <dgm:cxn modelId="{35BC9D2E-13A2-48AF-9077-FFD9B70F9194}" type="presParOf" srcId="{C7C1F15D-2F2F-48E0-9020-CBD919FB99D6}" destId="{D5C22416-4F33-41F1-9796-0767E907AD20}" srcOrd="2" destOrd="0" presId="urn:microsoft.com/office/officeart/2005/8/layout/pyramid2"/>
    <dgm:cxn modelId="{A5ED40E4-F170-4552-BFCD-0F84F3CE9297}" type="presParOf" srcId="{C7C1F15D-2F2F-48E0-9020-CBD919FB99D6}" destId="{E1CD2387-837E-462F-8D0A-2155A7C964D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7065DE-4CC7-4C89-BF23-AD8B74D78F3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695B79-53F0-4CDB-B931-BDF3D217AC1D}">
      <dgm:prSet/>
      <dgm:spPr/>
      <dgm:t>
        <a:bodyPr/>
        <a:lstStyle/>
        <a:p>
          <a:r>
            <a:rPr lang="de-DE" dirty="0"/>
            <a:t>Soziale Ziele</a:t>
          </a:r>
        </a:p>
      </dgm:t>
    </dgm:pt>
    <dgm:pt modelId="{0FA1D70D-8E34-4782-B759-CDD66B814ACB}" type="parTrans" cxnId="{1DD0394A-D617-4828-BDA8-99A00412BBE0}">
      <dgm:prSet/>
      <dgm:spPr/>
      <dgm:t>
        <a:bodyPr/>
        <a:lstStyle/>
        <a:p>
          <a:endParaRPr lang="de-DE"/>
        </a:p>
      </dgm:t>
    </dgm:pt>
    <dgm:pt modelId="{38B1A34B-B151-4984-9F8F-CED8D27730E5}" type="sibTrans" cxnId="{1DD0394A-D617-4828-BDA8-99A00412BBE0}">
      <dgm:prSet/>
      <dgm:spPr/>
      <dgm:t>
        <a:bodyPr/>
        <a:lstStyle/>
        <a:p>
          <a:endParaRPr lang="de-DE"/>
        </a:p>
      </dgm:t>
    </dgm:pt>
    <dgm:pt modelId="{12E38DC3-7621-4A27-A2BC-EBECB2B76BE5}">
      <dgm:prSet/>
      <dgm:spPr/>
      <dgm:t>
        <a:bodyPr/>
        <a:lstStyle/>
        <a:p>
          <a:r>
            <a:rPr lang="de-DE" dirty="0"/>
            <a:t>Wirtschaftliche Ziele</a:t>
          </a:r>
        </a:p>
      </dgm:t>
    </dgm:pt>
    <dgm:pt modelId="{C3A03C28-9ABD-4873-98A1-DA1C26D2CA4B}" type="parTrans" cxnId="{2168CCE6-83A2-46AC-A8B6-202303A5349E}">
      <dgm:prSet/>
      <dgm:spPr/>
      <dgm:t>
        <a:bodyPr/>
        <a:lstStyle/>
        <a:p>
          <a:endParaRPr lang="de-DE"/>
        </a:p>
      </dgm:t>
    </dgm:pt>
    <dgm:pt modelId="{66559DF6-E13F-4B4C-8F76-47B36B3DF371}" type="sibTrans" cxnId="{2168CCE6-83A2-46AC-A8B6-202303A5349E}">
      <dgm:prSet/>
      <dgm:spPr/>
      <dgm:t>
        <a:bodyPr/>
        <a:lstStyle/>
        <a:p>
          <a:endParaRPr lang="de-DE"/>
        </a:p>
      </dgm:t>
    </dgm:pt>
    <dgm:pt modelId="{F6E43466-6B86-47DF-BAF0-E8EE1622BDB7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Ansätze, um über die Bedingungen der eigenen Arbeit mitzubestimmen</a:t>
          </a:r>
        </a:p>
      </dgm:t>
    </dgm:pt>
    <dgm:pt modelId="{2E4B6458-EC42-4900-8723-483871B7C3EB}" type="parTrans" cxnId="{EBC09BAC-3C07-4F25-B27F-13D717692804}">
      <dgm:prSet/>
      <dgm:spPr/>
      <dgm:t>
        <a:bodyPr/>
        <a:lstStyle/>
        <a:p>
          <a:endParaRPr lang="de-DE"/>
        </a:p>
      </dgm:t>
    </dgm:pt>
    <dgm:pt modelId="{A037C705-959F-483F-B78A-ED114C63B429}" type="sibTrans" cxnId="{EBC09BAC-3C07-4F25-B27F-13D717692804}">
      <dgm:prSet/>
      <dgm:spPr/>
      <dgm:t>
        <a:bodyPr/>
        <a:lstStyle/>
        <a:p>
          <a:endParaRPr lang="de-DE"/>
        </a:p>
      </dgm:t>
    </dgm:pt>
    <dgm:pt modelId="{BC060A5C-D8A1-45EB-822D-1AFC8BBC9FF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Schwerpunktmäßig Messung mitarbeiterbezogener KPIs</a:t>
          </a:r>
        </a:p>
      </dgm:t>
    </dgm:pt>
    <dgm:pt modelId="{76701D9B-5BEC-48D9-AD75-399C8B6F63D1}" type="parTrans" cxnId="{F9991F36-E7A1-43C9-9410-986106BFE954}">
      <dgm:prSet/>
      <dgm:spPr/>
      <dgm:t>
        <a:bodyPr/>
        <a:lstStyle/>
        <a:p>
          <a:endParaRPr lang="de-DE"/>
        </a:p>
      </dgm:t>
    </dgm:pt>
    <dgm:pt modelId="{F6665FC3-67A9-497F-B255-5418FFAA6471}" type="sibTrans" cxnId="{F9991F36-E7A1-43C9-9410-986106BFE954}">
      <dgm:prSet/>
      <dgm:spPr/>
      <dgm:t>
        <a:bodyPr/>
        <a:lstStyle/>
        <a:p>
          <a:endParaRPr lang="de-DE"/>
        </a:p>
      </dgm:t>
    </dgm:pt>
    <dgm:pt modelId="{AC9DB0D5-2926-4BDF-8F98-7CF6202F5383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Ansätze, um bei Innovationen und Prozesse mitzubestimmen</a:t>
          </a:r>
        </a:p>
      </dgm:t>
    </dgm:pt>
    <dgm:pt modelId="{C008D0F8-86B2-45CE-B8BA-1A4DD4BE16FD}" type="parTrans" cxnId="{8479273D-0017-4C46-BCBE-838C7AABB4BA}">
      <dgm:prSet/>
      <dgm:spPr/>
      <dgm:t>
        <a:bodyPr/>
        <a:lstStyle/>
        <a:p>
          <a:endParaRPr lang="de-DE"/>
        </a:p>
      </dgm:t>
    </dgm:pt>
    <dgm:pt modelId="{EF1245FC-AA81-4F1E-A6C9-EA9F855BD4AB}" type="sibTrans" cxnId="{8479273D-0017-4C46-BCBE-838C7AABB4BA}">
      <dgm:prSet/>
      <dgm:spPr/>
      <dgm:t>
        <a:bodyPr/>
        <a:lstStyle/>
        <a:p>
          <a:endParaRPr lang="de-DE"/>
        </a:p>
      </dgm:t>
    </dgm:pt>
    <dgm:pt modelId="{DB0E7DE1-7E52-4037-88E1-F4CBE36BDCF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Schwerpunktmäßig Messung unternehmensbezogener KPIs</a:t>
          </a:r>
        </a:p>
      </dgm:t>
    </dgm:pt>
    <dgm:pt modelId="{E4D72296-FF14-48C9-9B1A-BBC12538BC74}" type="parTrans" cxnId="{8D6BDF99-182B-4DDB-9D29-4985562FE44D}">
      <dgm:prSet/>
      <dgm:spPr/>
      <dgm:t>
        <a:bodyPr/>
        <a:lstStyle/>
        <a:p>
          <a:endParaRPr lang="de-DE"/>
        </a:p>
      </dgm:t>
    </dgm:pt>
    <dgm:pt modelId="{033FBC2E-3463-4568-BC01-18AD768B34A8}" type="sibTrans" cxnId="{8D6BDF99-182B-4DDB-9D29-4985562FE44D}">
      <dgm:prSet/>
      <dgm:spPr/>
      <dgm:t>
        <a:bodyPr/>
        <a:lstStyle/>
        <a:p>
          <a:endParaRPr lang="de-DE"/>
        </a:p>
      </dgm:t>
    </dgm:pt>
    <dgm:pt modelId="{6DD69C0B-96AC-41AD-80C8-A5A0476DD03A}" type="pres">
      <dgm:prSet presAssocID="{7B7065DE-4CC7-4C89-BF23-AD8B74D78F3D}" presName="theList" presStyleCnt="0">
        <dgm:presLayoutVars>
          <dgm:dir/>
          <dgm:animLvl val="lvl"/>
          <dgm:resizeHandles val="exact"/>
        </dgm:presLayoutVars>
      </dgm:prSet>
      <dgm:spPr/>
    </dgm:pt>
    <dgm:pt modelId="{31F9B19F-4C36-4B6C-AC71-9AACA73DA255}" type="pres">
      <dgm:prSet presAssocID="{53695B79-53F0-4CDB-B931-BDF3D217AC1D}" presName="compNode" presStyleCnt="0"/>
      <dgm:spPr/>
    </dgm:pt>
    <dgm:pt modelId="{5FBCE99D-69D8-470D-BB85-449337583511}" type="pres">
      <dgm:prSet presAssocID="{53695B79-53F0-4CDB-B931-BDF3D217AC1D}" presName="aNode" presStyleLbl="bgShp" presStyleIdx="0" presStyleCnt="2"/>
      <dgm:spPr>
        <a:prstGeom prst="rect">
          <a:avLst/>
        </a:prstGeom>
      </dgm:spPr>
    </dgm:pt>
    <dgm:pt modelId="{4E54437C-F75F-4AC3-9E33-CE786FEA1DDB}" type="pres">
      <dgm:prSet presAssocID="{53695B79-53F0-4CDB-B931-BDF3D217AC1D}" presName="textNode" presStyleLbl="bgShp" presStyleIdx="0" presStyleCnt="2"/>
      <dgm:spPr/>
    </dgm:pt>
    <dgm:pt modelId="{F4408E0A-4F59-49E2-BF95-E2273B5C14F9}" type="pres">
      <dgm:prSet presAssocID="{53695B79-53F0-4CDB-B931-BDF3D217AC1D}" presName="compChildNode" presStyleCnt="0"/>
      <dgm:spPr/>
    </dgm:pt>
    <dgm:pt modelId="{4F0E37B5-342A-44A9-A8F9-F09849E7D1B8}" type="pres">
      <dgm:prSet presAssocID="{53695B79-53F0-4CDB-B931-BDF3D217AC1D}" presName="theInnerList" presStyleCnt="0"/>
      <dgm:spPr/>
    </dgm:pt>
    <dgm:pt modelId="{DD195A0A-179A-4615-B136-A27E712CAB19}" type="pres">
      <dgm:prSet presAssocID="{F6E43466-6B86-47DF-BAF0-E8EE1622BDB7}" presName="childNode" presStyleLbl="node1" presStyleIdx="0" presStyleCnt="4">
        <dgm:presLayoutVars>
          <dgm:bulletEnabled val="1"/>
        </dgm:presLayoutVars>
      </dgm:prSet>
      <dgm:spPr/>
    </dgm:pt>
    <dgm:pt modelId="{BC2CD77C-08E1-4957-9CFC-B06311FB439E}" type="pres">
      <dgm:prSet presAssocID="{F6E43466-6B86-47DF-BAF0-E8EE1622BDB7}" presName="aSpace2" presStyleCnt="0"/>
      <dgm:spPr/>
    </dgm:pt>
    <dgm:pt modelId="{A428B709-BCF9-42B7-A356-023E9E69BE60}" type="pres">
      <dgm:prSet presAssocID="{BC060A5C-D8A1-45EB-822D-1AFC8BBC9FFD}" presName="childNode" presStyleLbl="node1" presStyleIdx="1" presStyleCnt="4">
        <dgm:presLayoutVars>
          <dgm:bulletEnabled val="1"/>
        </dgm:presLayoutVars>
      </dgm:prSet>
      <dgm:spPr/>
    </dgm:pt>
    <dgm:pt modelId="{94C5200D-F269-4441-A2E6-2FEA5D2BBCCC}" type="pres">
      <dgm:prSet presAssocID="{53695B79-53F0-4CDB-B931-BDF3D217AC1D}" presName="aSpace" presStyleCnt="0"/>
      <dgm:spPr/>
    </dgm:pt>
    <dgm:pt modelId="{DF9AF63A-A236-4409-893F-5CE0B31E53C6}" type="pres">
      <dgm:prSet presAssocID="{12E38DC3-7621-4A27-A2BC-EBECB2B76BE5}" presName="compNode" presStyleCnt="0"/>
      <dgm:spPr/>
    </dgm:pt>
    <dgm:pt modelId="{758A4D52-E86E-4761-AAB6-B67A79693592}" type="pres">
      <dgm:prSet presAssocID="{12E38DC3-7621-4A27-A2BC-EBECB2B76BE5}" presName="aNode" presStyleLbl="bgShp" presStyleIdx="1" presStyleCnt="2"/>
      <dgm:spPr>
        <a:prstGeom prst="rect">
          <a:avLst/>
        </a:prstGeom>
      </dgm:spPr>
    </dgm:pt>
    <dgm:pt modelId="{B6EADF36-D9CB-49C2-A2FC-C6EFDFD73AA4}" type="pres">
      <dgm:prSet presAssocID="{12E38DC3-7621-4A27-A2BC-EBECB2B76BE5}" presName="textNode" presStyleLbl="bgShp" presStyleIdx="1" presStyleCnt="2"/>
      <dgm:spPr/>
    </dgm:pt>
    <dgm:pt modelId="{D447C1EC-FB0D-43D3-88E9-1E8AAC22ECE3}" type="pres">
      <dgm:prSet presAssocID="{12E38DC3-7621-4A27-A2BC-EBECB2B76BE5}" presName="compChildNode" presStyleCnt="0"/>
      <dgm:spPr/>
    </dgm:pt>
    <dgm:pt modelId="{9AAC184E-E825-4F71-A12F-9AF02646B242}" type="pres">
      <dgm:prSet presAssocID="{12E38DC3-7621-4A27-A2BC-EBECB2B76BE5}" presName="theInnerList" presStyleCnt="0"/>
      <dgm:spPr/>
    </dgm:pt>
    <dgm:pt modelId="{2AED05DF-CCE7-4725-AD0B-EEC7C96CD9AD}" type="pres">
      <dgm:prSet presAssocID="{AC9DB0D5-2926-4BDF-8F98-7CF6202F5383}" presName="childNode" presStyleLbl="node1" presStyleIdx="2" presStyleCnt="4">
        <dgm:presLayoutVars>
          <dgm:bulletEnabled val="1"/>
        </dgm:presLayoutVars>
      </dgm:prSet>
      <dgm:spPr/>
    </dgm:pt>
    <dgm:pt modelId="{3AD0051B-FD0F-49A8-9DD5-46FF7574B44D}" type="pres">
      <dgm:prSet presAssocID="{AC9DB0D5-2926-4BDF-8F98-7CF6202F5383}" presName="aSpace2" presStyleCnt="0"/>
      <dgm:spPr/>
    </dgm:pt>
    <dgm:pt modelId="{BA88260C-73BD-45E5-867F-E9AAD1D1E601}" type="pres">
      <dgm:prSet presAssocID="{DB0E7DE1-7E52-4037-88E1-F4CBE36BDCFB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037BA319-481A-4C37-9DD0-9224755E2880}" type="presOf" srcId="{DB0E7DE1-7E52-4037-88E1-F4CBE36BDCFB}" destId="{BA88260C-73BD-45E5-867F-E9AAD1D1E601}" srcOrd="0" destOrd="0" presId="urn:microsoft.com/office/officeart/2005/8/layout/lProcess2"/>
    <dgm:cxn modelId="{973A4524-D118-4639-9441-6977DFAFCC5E}" type="presOf" srcId="{F6E43466-6B86-47DF-BAF0-E8EE1622BDB7}" destId="{DD195A0A-179A-4615-B136-A27E712CAB19}" srcOrd="0" destOrd="0" presId="urn:microsoft.com/office/officeart/2005/8/layout/lProcess2"/>
    <dgm:cxn modelId="{F82C612C-5F87-4828-BA0E-653372991C74}" type="presOf" srcId="{AC9DB0D5-2926-4BDF-8F98-7CF6202F5383}" destId="{2AED05DF-CCE7-4725-AD0B-EEC7C96CD9AD}" srcOrd="0" destOrd="0" presId="urn:microsoft.com/office/officeart/2005/8/layout/lProcess2"/>
    <dgm:cxn modelId="{F9991F36-E7A1-43C9-9410-986106BFE954}" srcId="{53695B79-53F0-4CDB-B931-BDF3D217AC1D}" destId="{BC060A5C-D8A1-45EB-822D-1AFC8BBC9FFD}" srcOrd="1" destOrd="0" parTransId="{76701D9B-5BEC-48D9-AD75-399C8B6F63D1}" sibTransId="{F6665FC3-67A9-497F-B255-5418FFAA6471}"/>
    <dgm:cxn modelId="{8479273D-0017-4C46-BCBE-838C7AABB4BA}" srcId="{12E38DC3-7621-4A27-A2BC-EBECB2B76BE5}" destId="{AC9DB0D5-2926-4BDF-8F98-7CF6202F5383}" srcOrd="0" destOrd="0" parTransId="{C008D0F8-86B2-45CE-B8BA-1A4DD4BE16FD}" sibTransId="{EF1245FC-AA81-4F1E-A6C9-EA9F855BD4AB}"/>
    <dgm:cxn modelId="{5B280E5B-A248-486B-8F5D-66F1CBA9FC59}" type="presOf" srcId="{12E38DC3-7621-4A27-A2BC-EBECB2B76BE5}" destId="{B6EADF36-D9CB-49C2-A2FC-C6EFDFD73AA4}" srcOrd="1" destOrd="0" presId="urn:microsoft.com/office/officeart/2005/8/layout/lProcess2"/>
    <dgm:cxn modelId="{E2ABB144-D3D3-476B-9A39-45561E71BCB5}" type="presOf" srcId="{53695B79-53F0-4CDB-B931-BDF3D217AC1D}" destId="{4E54437C-F75F-4AC3-9E33-CE786FEA1DDB}" srcOrd="1" destOrd="0" presId="urn:microsoft.com/office/officeart/2005/8/layout/lProcess2"/>
    <dgm:cxn modelId="{C90D9969-6A3E-42B7-A029-065B6FA67109}" type="presOf" srcId="{12E38DC3-7621-4A27-A2BC-EBECB2B76BE5}" destId="{758A4D52-E86E-4761-AAB6-B67A79693592}" srcOrd="0" destOrd="0" presId="urn:microsoft.com/office/officeart/2005/8/layout/lProcess2"/>
    <dgm:cxn modelId="{1DD0394A-D617-4828-BDA8-99A00412BBE0}" srcId="{7B7065DE-4CC7-4C89-BF23-AD8B74D78F3D}" destId="{53695B79-53F0-4CDB-B931-BDF3D217AC1D}" srcOrd="0" destOrd="0" parTransId="{0FA1D70D-8E34-4782-B759-CDD66B814ACB}" sibTransId="{38B1A34B-B151-4984-9F8F-CED8D27730E5}"/>
    <dgm:cxn modelId="{8D6BDF99-182B-4DDB-9D29-4985562FE44D}" srcId="{12E38DC3-7621-4A27-A2BC-EBECB2B76BE5}" destId="{DB0E7DE1-7E52-4037-88E1-F4CBE36BDCFB}" srcOrd="1" destOrd="0" parTransId="{E4D72296-FF14-48C9-9B1A-BBC12538BC74}" sibTransId="{033FBC2E-3463-4568-BC01-18AD768B34A8}"/>
    <dgm:cxn modelId="{EBC09BAC-3C07-4F25-B27F-13D717692804}" srcId="{53695B79-53F0-4CDB-B931-BDF3D217AC1D}" destId="{F6E43466-6B86-47DF-BAF0-E8EE1622BDB7}" srcOrd="0" destOrd="0" parTransId="{2E4B6458-EC42-4900-8723-483871B7C3EB}" sibTransId="{A037C705-959F-483F-B78A-ED114C63B429}"/>
    <dgm:cxn modelId="{E1A862B6-D0AC-462F-B168-8A5035B6AE15}" type="presOf" srcId="{BC060A5C-D8A1-45EB-822D-1AFC8BBC9FFD}" destId="{A428B709-BCF9-42B7-A356-023E9E69BE60}" srcOrd="0" destOrd="0" presId="urn:microsoft.com/office/officeart/2005/8/layout/lProcess2"/>
    <dgm:cxn modelId="{773FDFC3-B5F0-45CC-81F1-1882623D8D2D}" type="presOf" srcId="{53695B79-53F0-4CDB-B931-BDF3D217AC1D}" destId="{5FBCE99D-69D8-470D-BB85-449337583511}" srcOrd="0" destOrd="0" presId="urn:microsoft.com/office/officeart/2005/8/layout/lProcess2"/>
    <dgm:cxn modelId="{B52CB0DD-BB38-4950-9C62-391FB06FD967}" type="presOf" srcId="{7B7065DE-4CC7-4C89-BF23-AD8B74D78F3D}" destId="{6DD69C0B-96AC-41AD-80C8-A5A0476DD03A}" srcOrd="0" destOrd="0" presId="urn:microsoft.com/office/officeart/2005/8/layout/lProcess2"/>
    <dgm:cxn modelId="{2168CCE6-83A2-46AC-A8B6-202303A5349E}" srcId="{7B7065DE-4CC7-4C89-BF23-AD8B74D78F3D}" destId="{12E38DC3-7621-4A27-A2BC-EBECB2B76BE5}" srcOrd="1" destOrd="0" parTransId="{C3A03C28-9ABD-4873-98A1-DA1C26D2CA4B}" sibTransId="{66559DF6-E13F-4B4C-8F76-47B36B3DF371}"/>
    <dgm:cxn modelId="{22262AB0-FF9E-4888-9D8B-A3AF2C5C952F}" type="presParOf" srcId="{6DD69C0B-96AC-41AD-80C8-A5A0476DD03A}" destId="{31F9B19F-4C36-4B6C-AC71-9AACA73DA255}" srcOrd="0" destOrd="0" presId="urn:microsoft.com/office/officeart/2005/8/layout/lProcess2"/>
    <dgm:cxn modelId="{EED23712-5836-4F24-A742-8D45656C844A}" type="presParOf" srcId="{31F9B19F-4C36-4B6C-AC71-9AACA73DA255}" destId="{5FBCE99D-69D8-470D-BB85-449337583511}" srcOrd="0" destOrd="0" presId="urn:microsoft.com/office/officeart/2005/8/layout/lProcess2"/>
    <dgm:cxn modelId="{89D2D825-0E13-462D-B1B2-6EAA5374D35B}" type="presParOf" srcId="{31F9B19F-4C36-4B6C-AC71-9AACA73DA255}" destId="{4E54437C-F75F-4AC3-9E33-CE786FEA1DDB}" srcOrd="1" destOrd="0" presId="urn:microsoft.com/office/officeart/2005/8/layout/lProcess2"/>
    <dgm:cxn modelId="{A9023815-7452-4638-A18E-324C1E35D286}" type="presParOf" srcId="{31F9B19F-4C36-4B6C-AC71-9AACA73DA255}" destId="{F4408E0A-4F59-49E2-BF95-E2273B5C14F9}" srcOrd="2" destOrd="0" presId="urn:microsoft.com/office/officeart/2005/8/layout/lProcess2"/>
    <dgm:cxn modelId="{2C8A004A-552D-4B97-BCBD-BD227BCDF434}" type="presParOf" srcId="{F4408E0A-4F59-49E2-BF95-E2273B5C14F9}" destId="{4F0E37B5-342A-44A9-A8F9-F09849E7D1B8}" srcOrd="0" destOrd="0" presId="urn:microsoft.com/office/officeart/2005/8/layout/lProcess2"/>
    <dgm:cxn modelId="{3867C7C1-C3A3-4C5A-A357-99E84B5BF77F}" type="presParOf" srcId="{4F0E37B5-342A-44A9-A8F9-F09849E7D1B8}" destId="{DD195A0A-179A-4615-B136-A27E712CAB19}" srcOrd="0" destOrd="0" presId="urn:microsoft.com/office/officeart/2005/8/layout/lProcess2"/>
    <dgm:cxn modelId="{41E1A2C4-7073-4F43-BEB1-43D6B44989A8}" type="presParOf" srcId="{4F0E37B5-342A-44A9-A8F9-F09849E7D1B8}" destId="{BC2CD77C-08E1-4957-9CFC-B06311FB439E}" srcOrd="1" destOrd="0" presId="urn:microsoft.com/office/officeart/2005/8/layout/lProcess2"/>
    <dgm:cxn modelId="{27C0F79E-F8DE-411C-8185-C4682DFFB5DA}" type="presParOf" srcId="{4F0E37B5-342A-44A9-A8F9-F09849E7D1B8}" destId="{A428B709-BCF9-42B7-A356-023E9E69BE60}" srcOrd="2" destOrd="0" presId="urn:microsoft.com/office/officeart/2005/8/layout/lProcess2"/>
    <dgm:cxn modelId="{F82E79CB-DF67-4DFA-9803-CCF1F7846E0B}" type="presParOf" srcId="{6DD69C0B-96AC-41AD-80C8-A5A0476DD03A}" destId="{94C5200D-F269-4441-A2E6-2FEA5D2BBCCC}" srcOrd="1" destOrd="0" presId="urn:microsoft.com/office/officeart/2005/8/layout/lProcess2"/>
    <dgm:cxn modelId="{F3D37A18-34B6-4B91-9D91-4FE04D5CE8A8}" type="presParOf" srcId="{6DD69C0B-96AC-41AD-80C8-A5A0476DD03A}" destId="{DF9AF63A-A236-4409-893F-5CE0B31E53C6}" srcOrd="2" destOrd="0" presId="urn:microsoft.com/office/officeart/2005/8/layout/lProcess2"/>
    <dgm:cxn modelId="{8BE5682C-2BAA-42DD-B39F-C1AFE1870DAF}" type="presParOf" srcId="{DF9AF63A-A236-4409-893F-5CE0B31E53C6}" destId="{758A4D52-E86E-4761-AAB6-B67A79693592}" srcOrd="0" destOrd="0" presId="urn:microsoft.com/office/officeart/2005/8/layout/lProcess2"/>
    <dgm:cxn modelId="{9DDB945B-0732-48C0-897F-0396AF6D4E75}" type="presParOf" srcId="{DF9AF63A-A236-4409-893F-5CE0B31E53C6}" destId="{B6EADF36-D9CB-49C2-A2FC-C6EFDFD73AA4}" srcOrd="1" destOrd="0" presId="urn:microsoft.com/office/officeart/2005/8/layout/lProcess2"/>
    <dgm:cxn modelId="{D72A1DD9-2835-4333-8293-3783CDC810A7}" type="presParOf" srcId="{DF9AF63A-A236-4409-893F-5CE0B31E53C6}" destId="{D447C1EC-FB0D-43D3-88E9-1E8AAC22ECE3}" srcOrd="2" destOrd="0" presId="urn:microsoft.com/office/officeart/2005/8/layout/lProcess2"/>
    <dgm:cxn modelId="{43FF7289-E443-479B-9E5B-C6FF7AA9D9BA}" type="presParOf" srcId="{D447C1EC-FB0D-43D3-88E9-1E8AAC22ECE3}" destId="{9AAC184E-E825-4F71-A12F-9AF02646B242}" srcOrd="0" destOrd="0" presId="urn:microsoft.com/office/officeart/2005/8/layout/lProcess2"/>
    <dgm:cxn modelId="{290DF144-9D92-4921-8CD2-15CBEBB8A5D0}" type="presParOf" srcId="{9AAC184E-E825-4F71-A12F-9AF02646B242}" destId="{2AED05DF-CCE7-4725-AD0B-EEC7C96CD9AD}" srcOrd="0" destOrd="0" presId="urn:microsoft.com/office/officeart/2005/8/layout/lProcess2"/>
    <dgm:cxn modelId="{4BA25379-279C-4DF2-B331-38344224052F}" type="presParOf" srcId="{9AAC184E-E825-4F71-A12F-9AF02646B242}" destId="{3AD0051B-FD0F-49A8-9DD5-46FF7574B44D}" srcOrd="1" destOrd="0" presId="urn:microsoft.com/office/officeart/2005/8/layout/lProcess2"/>
    <dgm:cxn modelId="{E6069813-4FD8-4E16-9C5E-7F6851B73261}" type="presParOf" srcId="{9AAC184E-E825-4F71-A12F-9AF02646B242}" destId="{BA88260C-73BD-45E5-867F-E9AAD1D1E60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5A451A-7E4A-4B82-A768-D57129468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2" csCatId="accent5" phldr="1"/>
      <dgm:spPr/>
    </dgm:pt>
    <dgm:pt modelId="{2F49172D-96CF-4D71-B6E4-50C5D1E3BDB2}">
      <dgm:prSet phldrT="[Text]"/>
      <dgm:spPr/>
      <dgm:t>
        <a:bodyPr/>
        <a:lstStyle/>
        <a:p>
          <a:r>
            <a:rPr lang="en-US" dirty="0" err="1"/>
            <a:t>Voraussetzungen</a:t>
          </a:r>
          <a:r>
            <a:rPr lang="en-US" dirty="0"/>
            <a:t> </a:t>
          </a:r>
          <a:r>
            <a:rPr lang="en-US" dirty="0" err="1"/>
            <a:t>erfüllt</a:t>
          </a:r>
          <a:endParaRPr lang="en-US" dirty="0"/>
        </a:p>
      </dgm:t>
    </dgm:pt>
    <dgm:pt modelId="{16FC1B9D-4328-49BE-8E71-7708DBE95BBE}" type="parTrans" cxnId="{CC6DB6E5-ED4E-4FB4-8B27-725A0E678961}">
      <dgm:prSet/>
      <dgm:spPr/>
      <dgm:t>
        <a:bodyPr/>
        <a:lstStyle/>
        <a:p>
          <a:endParaRPr lang="en-US"/>
        </a:p>
      </dgm:t>
    </dgm:pt>
    <dgm:pt modelId="{FA30803E-0F7B-4CB6-9E63-CC3881FE65D0}" type="sibTrans" cxnId="{CC6DB6E5-ED4E-4FB4-8B27-725A0E678961}">
      <dgm:prSet/>
      <dgm:spPr/>
      <dgm:t>
        <a:bodyPr/>
        <a:lstStyle/>
        <a:p>
          <a:endParaRPr lang="en-US"/>
        </a:p>
      </dgm:t>
    </dgm:pt>
    <dgm:pt modelId="{EB34F35E-7C09-46D1-B532-84992F176243}">
      <dgm:prSet phldrT="[Text]"/>
      <dgm:spPr/>
      <dgm:t>
        <a:bodyPr/>
        <a:lstStyle/>
        <a:p>
          <a:r>
            <a:rPr lang="en-US" dirty="0" err="1"/>
            <a:t>Vorteile</a:t>
          </a:r>
          <a:r>
            <a:rPr lang="en-US" dirty="0"/>
            <a:t> </a:t>
          </a:r>
          <a:r>
            <a:rPr lang="en-US" dirty="0" err="1"/>
            <a:t>überwiegen</a:t>
          </a:r>
          <a:r>
            <a:rPr lang="en-US" dirty="0"/>
            <a:t> </a:t>
          </a:r>
          <a:r>
            <a:rPr lang="en-US" dirty="0" err="1"/>
            <a:t>Probleme</a:t>
          </a:r>
          <a:endParaRPr lang="en-US" dirty="0"/>
        </a:p>
      </dgm:t>
    </dgm:pt>
    <dgm:pt modelId="{005817C5-2FE2-479A-8AF6-CA5B79D14C4C}" type="parTrans" cxnId="{D1E92152-AB48-410C-9580-BA6B8A89D362}">
      <dgm:prSet/>
      <dgm:spPr/>
      <dgm:t>
        <a:bodyPr/>
        <a:lstStyle/>
        <a:p>
          <a:endParaRPr lang="en-US"/>
        </a:p>
      </dgm:t>
    </dgm:pt>
    <dgm:pt modelId="{B81EE0E8-1045-48B3-8C37-2BCCAECB44C5}" type="sibTrans" cxnId="{D1E92152-AB48-410C-9580-BA6B8A89D362}">
      <dgm:prSet/>
      <dgm:spPr/>
      <dgm:t>
        <a:bodyPr/>
        <a:lstStyle/>
        <a:p>
          <a:endParaRPr lang="en-US"/>
        </a:p>
      </dgm:t>
    </dgm:pt>
    <dgm:pt modelId="{932C1A24-63A7-4569-AED8-2F809F17767A}">
      <dgm:prSet phldrT="[Text]"/>
      <dgm:spPr/>
      <dgm:t>
        <a:bodyPr/>
        <a:lstStyle/>
        <a:p>
          <a:r>
            <a:rPr lang="en-US" dirty="0" err="1"/>
            <a:t>Erfolgsfaktoren</a:t>
          </a:r>
          <a:r>
            <a:rPr lang="en-US" dirty="0"/>
            <a:t> </a:t>
          </a:r>
          <a:r>
            <a:rPr lang="en-US" dirty="0" err="1"/>
            <a:t>stehen</a:t>
          </a:r>
          <a:r>
            <a:rPr lang="en-US" dirty="0"/>
            <a:t> gut</a:t>
          </a:r>
        </a:p>
      </dgm:t>
    </dgm:pt>
    <dgm:pt modelId="{5070217E-E1AD-4CAE-9F86-821FE02F2737}" type="parTrans" cxnId="{7EDA1047-1B41-4847-AD1B-633BE6E34C5A}">
      <dgm:prSet/>
      <dgm:spPr/>
      <dgm:t>
        <a:bodyPr/>
        <a:lstStyle/>
        <a:p>
          <a:endParaRPr lang="en-US"/>
        </a:p>
      </dgm:t>
    </dgm:pt>
    <dgm:pt modelId="{3C765475-2265-4906-B5CA-1BC2F84A9545}" type="sibTrans" cxnId="{7EDA1047-1B41-4847-AD1B-633BE6E34C5A}">
      <dgm:prSet/>
      <dgm:spPr/>
      <dgm:t>
        <a:bodyPr/>
        <a:lstStyle/>
        <a:p>
          <a:endParaRPr lang="en-US"/>
        </a:p>
      </dgm:t>
    </dgm:pt>
    <dgm:pt modelId="{274BB191-2450-4A90-A65D-B3C168A1971E}">
      <dgm:prSet phldrT="[Text]"/>
      <dgm:spPr/>
      <dgm:t>
        <a:bodyPr/>
        <a:lstStyle/>
        <a:p>
          <a:r>
            <a:rPr lang="en-US" dirty="0" err="1"/>
            <a:t>Kompatibilität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E2E56655-EF5B-44F4-B175-253EB2C68889}" type="parTrans" cxnId="{87C76533-21BB-47F8-BAC3-40AEC33C2D2E}">
      <dgm:prSet/>
      <dgm:spPr/>
      <dgm:t>
        <a:bodyPr/>
        <a:lstStyle/>
        <a:p>
          <a:endParaRPr lang="en-US"/>
        </a:p>
      </dgm:t>
    </dgm:pt>
    <dgm:pt modelId="{9D73590F-2ECC-4023-8345-DAB5F2864C19}" type="sibTrans" cxnId="{87C76533-21BB-47F8-BAC3-40AEC33C2D2E}">
      <dgm:prSet/>
      <dgm:spPr/>
      <dgm:t>
        <a:bodyPr/>
        <a:lstStyle/>
        <a:p>
          <a:endParaRPr lang="en-US"/>
        </a:p>
      </dgm:t>
    </dgm:pt>
    <dgm:pt modelId="{85B954AC-9065-4A9A-873A-DAA437412620}">
      <dgm:prSet phldrT="[Text]"/>
      <dgm:spPr/>
      <dgm:t>
        <a:bodyPr/>
        <a:lstStyle/>
        <a:p>
          <a:r>
            <a:rPr lang="en-US" dirty="0" err="1"/>
            <a:t>Passende</a:t>
          </a:r>
          <a:r>
            <a:rPr lang="en-US" dirty="0"/>
            <a:t> </a:t>
          </a:r>
          <a:r>
            <a:rPr lang="en-US" dirty="0" err="1"/>
            <a:t>Methoden</a:t>
          </a:r>
          <a:endParaRPr lang="en-US" dirty="0"/>
        </a:p>
      </dgm:t>
    </dgm:pt>
    <dgm:pt modelId="{587B9CC0-3613-4B4E-AF60-56EA38745855}" type="parTrans" cxnId="{F1262761-F03E-4894-BD13-9D471EBB3683}">
      <dgm:prSet/>
      <dgm:spPr/>
      <dgm:t>
        <a:bodyPr/>
        <a:lstStyle/>
        <a:p>
          <a:endParaRPr lang="en-US"/>
        </a:p>
      </dgm:t>
    </dgm:pt>
    <dgm:pt modelId="{5BBDC3E8-166B-494D-882A-EC2F7172915E}" type="sibTrans" cxnId="{F1262761-F03E-4894-BD13-9D471EBB3683}">
      <dgm:prSet/>
      <dgm:spPr/>
      <dgm:t>
        <a:bodyPr/>
        <a:lstStyle/>
        <a:p>
          <a:endParaRPr lang="en-US"/>
        </a:p>
      </dgm:t>
    </dgm:pt>
    <dgm:pt modelId="{B01BDA64-266E-4F8F-9D01-D248E56CE99B}">
      <dgm:prSet phldrT="[Text]"/>
      <dgm:spPr/>
      <dgm:t>
        <a:bodyPr/>
        <a:lstStyle/>
        <a:p>
          <a:r>
            <a:rPr lang="en-US" dirty="0" err="1"/>
            <a:t>Kontinuierliches</a:t>
          </a:r>
          <a:r>
            <a:rPr lang="en-US" dirty="0"/>
            <a:t> Monitoring</a:t>
          </a:r>
        </a:p>
      </dgm:t>
    </dgm:pt>
    <dgm:pt modelId="{20015B25-87FB-46EC-BB86-A53E268952FF}" type="parTrans" cxnId="{30B32C8A-7382-4944-84C2-EFD771431BD1}">
      <dgm:prSet/>
      <dgm:spPr/>
      <dgm:t>
        <a:bodyPr/>
        <a:lstStyle/>
        <a:p>
          <a:endParaRPr lang="en-US"/>
        </a:p>
      </dgm:t>
    </dgm:pt>
    <dgm:pt modelId="{F2443D47-D0CD-46F3-9AA8-16185E041470}" type="sibTrans" cxnId="{30B32C8A-7382-4944-84C2-EFD771431BD1}">
      <dgm:prSet/>
      <dgm:spPr/>
      <dgm:t>
        <a:bodyPr/>
        <a:lstStyle/>
        <a:p>
          <a:endParaRPr lang="en-US"/>
        </a:p>
      </dgm:t>
    </dgm:pt>
    <dgm:pt modelId="{73129BEA-0A10-4D7B-A59F-14B31108368E}" type="pres">
      <dgm:prSet presAssocID="{755A451A-7E4A-4B82-A768-D57129468BC3}" presName="Name0" presStyleCnt="0">
        <dgm:presLayoutVars>
          <dgm:chMax val="7"/>
          <dgm:chPref val="7"/>
          <dgm:dir/>
        </dgm:presLayoutVars>
      </dgm:prSet>
      <dgm:spPr/>
    </dgm:pt>
    <dgm:pt modelId="{5B94CF7D-4C43-46BD-9CA1-8F45C4BCA2C0}" type="pres">
      <dgm:prSet presAssocID="{755A451A-7E4A-4B82-A768-D57129468BC3}" presName="Name1" presStyleCnt="0"/>
      <dgm:spPr/>
    </dgm:pt>
    <dgm:pt modelId="{B9E3EF0A-D384-4D31-A7DB-C4F43238BFD6}" type="pres">
      <dgm:prSet presAssocID="{755A451A-7E4A-4B82-A768-D57129468BC3}" presName="cycle" presStyleCnt="0"/>
      <dgm:spPr/>
    </dgm:pt>
    <dgm:pt modelId="{973EAF84-9F3A-4D58-8EA2-CD0BF112B6E9}" type="pres">
      <dgm:prSet presAssocID="{755A451A-7E4A-4B82-A768-D57129468BC3}" presName="srcNode" presStyleLbl="node1" presStyleIdx="0" presStyleCnt="6"/>
      <dgm:spPr/>
    </dgm:pt>
    <dgm:pt modelId="{4EBB1FDA-7D23-4A14-9AA1-914CD72EA62C}" type="pres">
      <dgm:prSet presAssocID="{755A451A-7E4A-4B82-A768-D57129468BC3}" presName="conn" presStyleLbl="parChTrans1D2" presStyleIdx="0" presStyleCnt="1"/>
      <dgm:spPr/>
    </dgm:pt>
    <dgm:pt modelId="{7A8DFB61-1D00-4DCA-840B-B46EDF1B1F15}" type="pres">
      <dgm:prSet presAssocID="{755A451A-7E4A-4B82-A768-D57129468BC3}" presName="extraNode" presStyleLbl="node1" presStyleIdx="0" presStyleCnt="6"/>
      <dgm:spPr/>
    </dgm:pt>
    <dgm:pt modelId="{FE4E8E14-B266-42F6-B105-878B2289C2F6}" type="pres">
      <dgm:prSet presAssocID="{755A451A-7E4A-4B82-A768-D57129468BC3}" presName="dstNode" presStyleLbl="node1" presStyleIdx="0" presStyleCnt="6"/>
      <dgm:spPr/>
    </dgm:pt>
    <dgm:pt modelId="{978EBBB8-AA30-4F42-B6E7-930EB46DA460}" type="pres">
      <dgm:prSet presAssocID="{EB34F35E-7C09-46D1-B532-84992F176243}" presName="text_1" presStyleLbl="node1" presStyleIdx="0" presStyleCnt="6">
        <dgm:presLayoutVars>
          <dgm:bulletEnabled val="1"/>
        </dgm:presLayoutVars>
      </dgm:prSet>
      <dgm:spPr/>
    </dgm:pt>
    <dgm:pt modelId="{68EA8761-7001-4995-A651-45D185CFC470}" type="pres">
      <dgm:prSet presAssocID="{EB34F35E-7C09-46D1-B532-84992F176243}" presName="accent_1" presStyleCnt="0"/>
      <dgm:spPr/>
    </dgm:pt>
    <dgm:pt modelId="{DAFC70B5-4B87-4771-B8A5-A8F99316961D}" type="pres">
      <dgm:prSet presAssocID="{EB34F35E-7C09-46D1-B532-84992F176243}" presName="accentRepeatNode" presStyleLbl="solidFgAcc1" presStyleIdx="0" presStyleCnt="6"/>
      <dgm:spPr/>
    </dgm:pt>
    <dgm:pt modelId="{C2E62560-A994-4BD7-9ABD-E4A6EE7907E4}" type="pres">
      <dgm:prSet presAssocID="{2F49172D-96CF-4D71-B6E4-50C5D1E3BDB2}" presName="text_2" presStyleLbl="node1" presStyleIdx="1" presStyleCnt="6">
        <dgm:presLayoutVars>
          <dgm:bulletEnabled val="1"/>
        </dgm:presLayoutVars>
      </dgm:prSet>
      <dgm:spPr/>
    </dgm:pt>
    <dgm:pt modelId="{2406460A-10F3-4470-B25F-054AC63C0D91}" type="pres">
      <dgm:prSet presAssocID="{2F49172D-96CF-4D71-B6E4-50C5D1E3BDB2}" presName="accent_2" presStyleCnt="0"/>
      <dgm:spPr/>
    </dgm:pt>
    <dgm:pt modelId="{375C71DB-7473-4565-BCCA-BDEAAF21C8D2}" type="pres">
      <dgm:prSet presAssocID="{2F49172D-96CF-4D71-B6E4-50C5D1E3BDB2}" presName="accentRepeatNode" presStyleLbl="solidFgAcc1" presStyleIdx="1" presStyleCnt="6"/>
      <dgm:spPr/>
    </dgm:pt>
    <dgm:pt modelId="{E81DFF0A-920C-470C-BE61-247EEB889E36}" type="pres">
      <dgm:prSet presAssocID="{932C1A24-63A7-4569-AED8-2F809F17767A}" presName="text_3" presStyleLbl="node1" presStyleIdx="2" presStyleCnt="6">
        <dgm:presLayoutVars>
          <dgm:bulletEnabled val="1"/>
        </dgm:presLayoutVars>
      </dgm:prSet>
      <dgm:spPr/>
    </dgm:pt>
    <dgm:pt modelId="{5CD84F1D-1BED-4B9F-A47C-EEE38A610A97}" type="pres">
      <dgm:prSet presAssocID="{932C1A24-63A7-4569-AED8-2F809F17767A}" presName="accent_3" presStyleCnt="0"/>
      <dgm:spPr/>
    </dgm:pt>
    <dgm:pt modelId="{0E346D99-A5E1-44B6-90A7-9199FE023E58}" type="pres">
      <dgm:prSet presAssocID="{932C1A24-63A7-4569-AED8-2F809F17767A}" presName="accentRepeatNode" presStyleLbl="solidFgAcc1" presStyleIdx="2" presStyleCnt="6"/>
      <dgm:spPr/>
    </dgm:pt>
    <dgm:pt modelId="{040ED1FA-B4C6-4BA1-A20E-81FA901D90C9}" type="pres">
      <dgm:prSet presAssocID="{274BB191-2450-4A90-A65D-B3C168A1971E}" presName="text_4" presStyleLbl="node1" presStyleIdx="3" presStyleCnt="6">
        <dgm:presLayoutVars>
          <dgm:bulletEnabled val="1"/>
        </dgm:presLayoutVars>
      </dgm:prSet>
      <dgm:spPr/>
    </dgm:pt>
    <dgm:pt modelId="{974FA4EE-F3C8-494E-A863-6FEFB6CF9BB0}" type="pres">
      <dgm:prSet presAssocID="{274BB191-2450-4A90-A65D-B3C168A1971E}" presName="accent_4" presStyleCnt="0"/>
      <dgm:spPr/>
    </dgm:pt>
    <dgm:pt modelId="{569501E4-204B-4A4B-A9D9-FBCDE4233BB3}" type="pres">
      <dgm:prSet presAssocID="{274BB191-2450-4A90-A65D-B3C168A1971E}" presName="accentRepeatNode" presStyleLbl="solidFgAcc1" presStyleIdx="3" presStyleCnt="6"/>
      <dgm:spPr/>
    </dgm:pt>
    <dgm:pt modelId="{51AC6303-F257-41D9-8FA6-2D23C409060C}" type="pres">
      <dgm:prSet presAssocID="{85B954AC-9065-4A9A-873A-DAA437412620}" presName="text_5" presStyleLbl="node1" presStyleIdx="4" presStyleCnt="6">
        <dgm:presLayoutVars>
          <dgm:bulletEnabled val="1"/>
        </dgm:presLayoutVars>
      </dgm:prSet>
      <dgm:spPr/>
    </dgm:pt>
    <dgm:pt modelId="{069D62E6-5D01-4863-BFA5-3347A0E5148F}" type="pres">
      <dgm:prSet presAssocID="{85B954AC-9065-4A9A-873A-DAA437412620}" presName="accent_5" presStyleCnt="0"/>
      <dgm:spPr/>
    </dgm:pt>
    <dgm:pt modelId="{6964F8FD-82D2-497F-8F36-A6040D14127F}" type="pres">
      <dgm:prSet presAssocID="{85B954AC-9065-4A9A-873A-DAA437412620}" presName="accentRepeatNode" presStyleLbl="solidFgAcc1" presStyleIdx="4" presStyleCnt="6"/>
      <dgm:spPr/>
    </dgm:pt>
    <dgm:pt modelId="{98B97BD3-C930-4419-AED7-65057CCF3F7E}" type="pres">
      <dgm:prSet presAssocID="{B01BDA64-266E-4F8F-9D01-D248E56CE99B}" presName="text_6" presStyleLbl="node1" presStyleIdx="5" presStyleCnt="6">
        <dgm:presLayoutVars>
          <dgm:bulletEnabled val="1"/>
        </dgm:presLayoutVars>
      </dgm:prSet>
      <dgm:spPr/>
    </dgm:pt>
    <dgm:pt modelId="{46FA3573-2B64-4ECE-B92E-2A465A64037A}" type="pres">
      <dgm:prSet presAssocID="{B01BDA64-266E-4F8F-9D01-D248E56CE99B}" presName="accent_6" presStyleCnt="0"/>
      <dgm:spPr/>
    </dgm:pt>
    <dgm:pt modelId="{46B3502C-FAF0-48EF-A6DA-46C1EA47B39F}" type="pres">
      <dgm:prSet presAssocID="{B01BDA64-266E-4F8F-9D01-D248E56CE99B}" presName="accentRepeatNode" presStyleLbl="solidFgAcc1" presStyleIdx="5" presStyleCnt="6"/>
      <dgm:spPr/>
    </dgm:pt>
  </dgm:ptLst>
  <dgm:cxnLst>
    <dgm:cxn modelId="{C6AD2305-C1F4-423F-BDDE-0311C8F367A8}" type="presOf" srcId="{2F49172D-96CF-4D71-B6E4-50C5D1E3BDB2}" destId="{C2E62560-A994-4BD7-9ABD-E4A6EE7907E4}" srcOrd="0" destOrd="0" presId="urn:microsoft.com/office/officeart/2008/layout/VerticalCurvedList"/>
    <dgm:cxn modelId="{BCEE790B-8E5B-4CA9-890A-538EA7CBC00B}" type="presOf" srcId="{B81EE0E8-1045-48B3-8C37-2BCCAECB44C5}" destId="{4EBB1FDA-7D23-4A14-9AA1-914CD72EA62C}" srcOrd="0" destOrd="0" presId="urn:microsoft.com/office/officeart/2008/layout/VerticalCurvedList"/>
    <dgm:cxn modelId="{BD6CF229-1D9B-4741-9D59-0B45C9DB83B2}" type="presOf" srcId="{755A451A-7E4A-4B82-A768-D57129468BC3}" destId="{73129BEA-0A10-4D7B-A59F-14B31108368E}" srcOrd="0" destOrd="0" presId="urn:microsoft.com/office/officeart/2008/layout/VerticalCurvedList"/>
    <dgm:cxn modelId="{87C76533-21BB-47F8-BAC3-40AEC33C2D2E}" srcId="{755A451A-7E4A-4B82-A768-D57129468BC3}" destId="{274BB191-2450-4A90-A65D-B3C168A1971E}" srcOrd="3" destOrd="0" parTransId="{E2E56655-EF5B-44F4-B175-253EB2C68889}" sibTransId="{9D73590F-2ECC-4023-8345-DAB5F2864C19}"/>
    <dgm:cxn modelId="{F1262761-F03E-4894-BD13-9D471EBB3683}" srcId="{755A451A-7E4A-4B82-A768-D57129468BC3}" destId="{85B954AC-9065-4A9A-873A-DAA437412620}" srcOrd="4" destOrd="0" parTransId="{587B9CC0-3613-4B4E-AF60-56EA38745855}" sibTransId="{5BBDC3E8-166B-494D-882A-EC2F7172915E}"/>
    <dgm:cxn modelId="{7EDA1047-1B41-4847-AD1B-633BE6E34C5A}" srcId="{755A451A-7E4A-4B82-A768-D57129468BC3}" destId="{932C1A24-63A7-4569-AED8-2F809F17767A}" srcOrd="2" destOrd="0" parTransId="{5070217E-E1AD-4CAE-9F86-821FE02F2737}" sibTransId="{3C765475-2265-4906-B5CA-1BC2F84A9545}"/>
    <dgm:cxn modelId="{D1E92152-AB48-410C-9580-BA6B8A89D362}" srcId="{755A451A-7E4A-4B82-A768-D57129468BC3}" destId="{EB34F35E-7C09-46D1-B532-84992F176243}" srcOrd="0" destOrd="0" parTransId="{005817C5-2FE2-479A-8AF6-CA5B79D14C4C}" sibTransId="{B81EE0E8-1045-48B3-8C37-2BCCAECB44C5}"/>
    <dgm:cxn modelId="{94DEFE58-9FAD-479C-B875-46FC898834A6}" type="presOf" srcId="{B01BDA64-266E-4F8F-9D01-D248E56CE99B}" destId="{98B97BD3-C930-4419-AED7-65057CCF3F7E}" srcOrd="0" destOrd="0" presId="urn:microsoft.com/office/officeart/2008/layout/VerticalCurvedList"/>
    <dgm:cxn modelId="{30B32C8A-7382-4944-84C2-EFD771431BD1}" srcId="{755A451A-7E4A-4B82-A768-D57129468BC3}" destId="{B01BDA64-266E-4F8F-9D01-D248E56CE99B}" srcOrd="5" destOrd="0" parTransId="{20015B25-87FB-46EC-BB86-A53E268952FF}" sibTransId="{F2443D47-D0CD-46F3-9AA8-16185E041470}"/>
    <dgm:cxn modelId="{95931FA3-2E6A-4529-A107-ABCBB839B327}" type="presOf" srcId="{932C1A24-63A7-4569-AED8-2F809F17767A}" destId="{E81DFF0A-920C-470C-BE61-247EEB889E36}" srcOrd="0" destOrd="0" presId="urn:microsoft.com/office/officeart/2008/layout/VerticalCurvedList"/>
    <dgm:cxn modelId="{F228ABD5-EDB0-43CD-9CB8-4C82737667E0}" type="presOf" srcId="{EB34F35E-7C09-46D1-B532-84992F176243}" destId="{978EBBB8-AA30-4F42-B6E7-930EB46DA460}" srcOrd="0" destOrd="0" presId="urn:microsoft.com/office/officeart/2008/layout/VerticalCurvedList"/>
    <dgm:cxn modelId="{CC6DB6E5-ED4E-4FB4-8B27-725A0E678961}" srcId="{755A451A-7E4A-4B82-A768-D57129468BC3}" destId="{2F49172D-96CF-4D71-B6E4-50C5D1E3BDB2}" srcOrd="1" destOrd="0" parTransId="{16FC1B9D-4328-49BE-8E71-7708DBE95BBE}" sibTransId="{FA30803E-0F7B-4CB6-9E63-CC3881FE65D0}"/>
    <dgm:cxn modelId="{5846D8E7-70BE-429B-B7B3-02C0E15CA788}" type="presOf" srcId="{85B954AC-9065-4A9A-873A-DAA437412620}" destId="{51AC6303-F257-41D9-8FA6-2D23C409060C}" srcOrd="0" destOrd="0" presId="urn:microsoft.com/office/officeart/2008/layout/VerticalCurvedList"/>
    <dgm:cxn modelId="{99F6E2F0-3FE8-4392-9E39-7FAE881615A7}" type="presOf" srcId="{274BB191-2450-4A90-A65D-B3C168A1971E}" destId="{040ED1FA-B4C6-4BA1-A20E-81FA901D90C9}" srcOrd="0" destOrd="0" presId="urn:microsoft.com/office/officeart/2008/layout/VerticalCurvedList"/>
    <dgm:cxn modelId="{88511389-F55C-4558-9015-B27D41109F70}" type="presParOf" srcId="{73129BEA-0A10-4D7B-A59F-14B31108368E}" destId="{5B94CF7D-4C43-46BD-9CA1-8F45C4BCA2C0}" srcOrd="0" destOrd="0" presId="urn:microsoft.com/office/officeart/2008/layout/VerticalCurvedList"/>
    <dgm:cxn modelId="{02571DB1-3DBB-4ACE-B463-B7147C144316}" type="presParOf" srcId="{5B94CF7D-4C43-46BD-9CA1-8F45C4BCA2C0}" destId="{B9E3EF0A-D384-4D31-A7DB-C4F43238BFD6}" srcOrd="0" destOrd="0" presId="urn:microsoft.com/office/officeart/2008/layout/VerticalCurvedList"/>
    <dgm:cxn modelId="{3C8A0B5F-BE00-457D-A307-75E74EF293A5}" type="presParOf" srcId="{B9E3EF0A-D384-4D31-A7DB-C4F43238BFD6}" destId="{973EAF84-9F3A-4D58-8EA2-CD0BF112B6E9}" srcOrd="0" destOrd="0" presId="urn:microsoft.com/office/officeart/2008/layout/VerticalCurvedList"/>
    <dgm:cxn modelId="{5408CBA4-8D40-4C2C-BD8F-407D067D4BDB}" type="presParOf" srcId="{B9E3EF0A-D384-4D31-A7DB-C4F43238BFD6}" destId="{4EBB1FDA-7D23-4A14-9AA1-914CD72EA62C}" srcOrd="1" destOrd="0" presId="urn:microsoft.com/office/officeart/2008/layout/VerticalCurvedList"/>
    <dgm:cxn modelId="{B1D8212D-D8D7-4F5F-8E66-49EF363A93AD}" type="presParOf" srcId="{B9E3EF0A-D384-4D31-A7DB-C4F43238BFD6}" destId="{7A8DFB61-1D00-4DCA-840B-B46EDF1B1F15}" srcOrd="2" destOrd="0" presId="urn:microsoft.com/office/officeart/2008/layout/VerticalCurvedList"/>
    <dgm:cxn modelId="{6AAFA1E5-5CAD-4CDA-BC77-27F2C916858D}" type="presParOf" srcId="{B9E3EF0A-D384-4D31-A7DB-C4F43238BFD6}" destId="{FE4E8E14-B266-42F6-B105-878B2289C2F6}" srcOrd="3" destOrd="0" presId="urn:microsoft.com/office/officeart/2008/layout/VerticalCurvedList"/>
    <dgm:cxn modelId="{7CD56A1B-902C-4C25-83E9-F2E953D64CC4}" type="presParOf" srcId="{5B94CF7D-4C43-46BD-9CA1-8F45C4BCA2C0}" destId="{978EBBB8-AA30-4F42-B6E7-930EB46DA460}" srcOrd="1" destOrd="0" presId="urn:microsoft.com/office/officeart/2008/layout/VerticalCurvedList"/>
    <dgm:cxn modelId="{E3AEB4AB-BFAB-4597-B403-9DD09BAC5536}" type="presParOf" srcId="{5B94CF7D-4C43-46BD-9CA1-8F45C4BCA2C0}" destId="{68EA8761-7001-4995-A651-45D185CFC470}" srcOrd="2" destOrd="0" presId="urn:microsoft.com/office/officeart/2008/layout/VerticalCurvedList"/>
    <dgm:cxn modelId="{F3445D67-BBE1-4378-8D8F-C567BDC65BE9}" type="presParOf" srcId="{68EA8761-7001-4995-A651-45D185CFC470}" destId="{DAFC70B5-4B87-4771-B8A5-A8F99316961D}" srcOrd="0" destOrd="0" presId="urn:microsoft.com/office/officeart/2008/layout/VerticalCurvedList"/>
    <dgm:cxn modelId="{41700978-F05F-4293-8217-58C4913C0419}" type="presParOf" srcId="{5B94CF7D-4C43-46BD-9CA1-8F45C4BCA2C0}" destId="{C2E62560-A994-4BD7-9ABD-E4A6EE7907E4}" srcOrd="3" destOrd="0" presId="urn:microsoft.com/office/officeart/2008/layout/VerticalCurvedList"/>
    <dgm:cxn modelId="{DCBC1FA4-DD05-48C6-B40B-17B07E435D3D}" type="presParOf" srcId="{5B94CF7D-4C43-46BD-9CA1-8F45C4BCA2C0}" destId="{2406460A-10F3-4470-B25F-054AC63C0D91}" srcOrd="4" destOrd="0" presId="urn:microsoft.com/office/officeart/2008/layout/VerticalCurvedList"/>
    <dgm:cxn modelId="{642143CB-F00D-48F6-A492-55EDCAD7FC4D}" type="presParOf" srcId="{2406460A-10F3-4470-B25F-054AC63C0D91}" destId="{375C71DB-7473-4565-BCCA-BDEAAF21C8D2}" srcOrd="0" destOrd="0" presId="urn:microsoft.com/office/officeart/2008/layout/VerticalCurvedList"/>
    <dgm:cxn modelId="{22F31B27-32D7-4C6D-8902-94AEFB97439E}" type="presParOf" srcId="{5B94CF7D-4C43-46BD-9CA1-8F45C4BCA2C0}" destId="{E81DFF0A-920C-470C-BE61-247EEB889E36}" srcOrd="5" destOrd="0" presId="urn:microsoft.com/office/officeart/2008/layout/VerticalCurvedList"/>
    <dgm:cxn modelId="{7A774100-F16C-4C87-B331-AC44583BAFEB}" type="presParOf" srcId="{5B94CF7D-4C43-46BD-9CA1-8F45C4BCA2C0}" destId="{5CD84F1D-1BED-4B9F-A47C-EEE38A610A97}" srcOrd="6" destOrd="0" presId="urn:microsoft.com/office/officeart/2008/layout/VerticalCurvedList"/>
    <dgm:cxn modelId="{A8D83AB1-B20E-45DC-AFF0-716826DA0AEE}" type="presParOf" srcId="{5CD84F1D-1BED-4B9F-A47C-EEE38A610A97}" destId="{0E346D99-A5E1-44B6-90A7-9199FE023E58}" srcOrd="0" destOrd="0" presId="urn:microsoft.com/office/officeart/2008/layout/VerticalCurvedList"/>
    <dgm:cxn modelId="{515BB141-B6F6-45D9-B6F2-946124D25EA9}" type="presParOf" srcId="{5B94CF7D-4C43-46BD-9CA1-8F45C4BCA2C0}" destId="{040ED1FA-B4C6-4BA1-A20E-81FA901D90C9}" srcOrd="7" destOrd="0" presId="urn:microsoft.com/office/officeart/2008/layout/VerticalCurvedList"/>
    <dgm:cxn modelId="{1FC67CD4-F283-4656-B905-492D38058D91}" type="presParOf" srcId="{5B94CF7D-4C43-46BD-9CA1-8F45C4BCA2C0}" destId="{974FA4EE-F3C8-494E-A863-6FEFB6CF9BB0}" srcOrd="8" destOrd="0" presId="urn:microsoft.com/office/officeart/2008/layout/VerticalCurvedList"/>
    <dgm:cxn modelId="{DF62F572-F768-4743-99F1-9C1942F9413E}" type="presParOf" srcId="{974FA4EE-F3C8-494E-A863-6FEFB6CF9BB0}" destId="{569501E4-204B-4A4B-A9D9-FBCDE4233BB3}" srcOrd="0" destOrd="0" presId="urn:microsoft.com/office/officeart/2008/layout/VerticalCurvedList"/>
    <dgm:cxn modelId="{98F1A126-F7BF-483C-8ACA-4618989E6DA1}" type="presParOf" srcId="{5B94CF7D-4C43-46BD-9CA1-8F45C4BCA2C0}" destId="{51AC6303-F257-41D9-8FA6-2D23C409060C}" srcOrd="9" destOrd="0" presId="urn:microsoft.com/office/officeart/2008/layout/VerticalCurvedList"/>
    <dgm:cxn modelId="{905780A7-D585-4ACB-9E39-EF8C89EDCB5F}" type="presParOf" srcId="{5B94CF7D-4C43-46BD-9CA1-8F45C4BCA2C0}" destId="{069D62E6-5D01-4863-BFA5-3347A0E5148F}" srcOrd="10" destOrd="0" presId="urn:microsoft.com/office/officeart/2008/layout/VerticalCurvedList"/>
    <dgm:cxn modelId="{34EDA2F2-13B3-4829-89B7-9265B0AB1D34}" type="presParOf" srcId="{069D62E6-5D01-4863-BFA5-3347A0E5148F}" destId="{6964F8FD-82D2-497F-8F36-A6040D14127F}" srcOrd="0" destOrd="0" presId="urn:microsoft.com/office/officeart/2008/layout/VerticalCurvedList"/>
    <dgm:cxn modelId="{52DFFFB8-CF08-4D52-A4B7-B22DEA124DA2}" type="presParOf" srcId="{5B94CF7D-4C43-46BD-9CA1-8F45C4BCA2C0}" destId="{98B97BD3-C930-4419-AED7-65057CCF3F7E}" srcOrd="11" destOrd="0" presId="urn:microsoft.com/office/officeart/2008/layout/VerticalCurvedList"/>
    <dgm:cxn modelId="{CD2B35BC-65DD-47FC-9E38-0D5AF91B894A}" type="presParOf" srcId="{5B94CF7D-4C43-46BD-9CA1-8F45C4BCA2C0}" destId="{46FA3573-2B64-4ECE-B92E-2A465A64037A}" srcOrd="12" destOrd="0" presId="urn:microsoft.com/office/officeart/2008/layout/VerticalCurvedList"/>
    <dgm:cxn modelId="{A13823CD-88A6-44C9-A745-4362E66B67F3}" type="presParOf" srcId="{46FA3573-2B64-4ECE-B92E-2A465A64037A}" destId="{46B3502C-FAF0-48EF-A6DA-46C1EA47B3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391E86-FD89-4529-AB48-61B4BD0026B8}" type="doc">
      <dgm:prSet loTypeId="urn:microsoft.com/office/officeart/2005/8/layout/defaul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C96E4DA-B249-4F0F-8D41-91B52F483FF2}">
      <dgm:prSet phldrT="[Text]"/>
      <dgm:spPr/>
      <dgm:t>
        <a:bodyPr/>
        <a:lstStyle/>
        <a:p>
          <a:r>
            <a:rPr lang="en-US" dirty="0" err="1"/>
            <a:t>Mangel</a:t>
          </a:r>
          <a:r>
            <a:rPr lang="en-US" dirty="0"/>
            <a:t> an </a:t>
          </a:r>
          <a:r>
            <a:rPr lang="en-US" dirty="0" err="1"/>
            <a:t>empirischen</a:t>
          </a:r>
          <a:r>
            <a:rPr lang="en-US" dirty="0"/>
            <a:t> </a:t>
          </a:r>
          <a:r>
            <a:rPr lang="en-US" dirty="0" err="1"/>
            <a:t>Daten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Digital Workplace Democracy</a:t>
          </a:r>
        </a:p>
      </dgm:t>
    </dgm:pt>
    <dgm:pt modelId="{D4561616-2979-47F6-8898-275A27865087}" type="parTrans" cxnId="{FF67E54B-A288-43FC-9C47-2CD227AB9777}">
      <dgm:prSet/>
      <dgm:spPr/>
      <dgm:t>
        <a:bodyPr/>
        <a:lstStyle/>
        <a:p>
          <a:endParaRPr lang="en-US"/>
        </a:p>
      </dgm:t>
    </dgm:pt>
    <dgm:pt modelId="{76CA08B5-3752-47C4-9539-4BC302494B24}" type="sibTrans" cxnId="{FF67E54B-A288-43FC-9C47-2CD227AB9777}">
      <dgm:prSet/>
      <dgm:spPr/>
      <dgm:t>
        <a:bodyPr/>
        <a:lstStyle/>
        <a:p>
          <a:endParaRPr lang="en-US"/>
        </a:p>
      </dgm:t>
    </dgm:pt>
    <dgm:pt modelId="{FA7C8EC6-7D89-445C-87D4-51A3CBF80C79}">
      <dgm:prSet phldrT="[Text]"/>
      <dgm:spPr/>
      <dgm:t>
        <a:bodyPr/>
        <a:lstStyle/>
        <a:p>
          <a:r>
            <a:rPr lang="en-US" dirty="0" err="1"/>
            <a:t>Verstärkte</a:t>
          </a:r>
          <a:r>
            <a:rPr lang="en-US" dirty="0"/>
            <a:t> Arbeit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Beispielen</a:t>
          </a:r>
          <a:r>
            <a:rPr lang="en-US" dirty="0"/>
            <a:t> </a:t>
          </a:r>
          <a:r>
            <a:rPr lang="en-US" dirty="0" err="1"/>
            <a:t>aufgrund</a:t>
          </a:r>
          <a:r>
            <a:rPr lang="en-US" dirty="0"/>
            <a:t> </a:t>
          </a:r>
          <a:r>
            <a:rPr lang="en-US" dirty="0" err="1"/>
            <a:t>hoher</a:t>
          </a:r>
          <a:r>
            <a:rPr lang="en-US" dirty="0"/>
            <a:t> </a:t>
          </a:r>
          <a:r>
            <a:rPr lang="en-US" dirty="0" err="1"/>
            <a:t>Komplexität</a:t>
          </a:r>
          <a:endParaRPr lang="en-US" dirty="0"/>
        </a:p>
      </dgm:t>
    </dgm:pt>
    <dgm:pt modelId="{DE4E2131-7E58-427E-A75A-68A95E1A7BB2}" type="parTrans" cxnId="{02715DBE-5C61-4174-9EF8-9853BC5E6E94}">
      <dgm:prSet/>
      <dgm:spPr/>
      <dgm:t>
        <a:bodyPr/>
        <a:lstStyle/>
        <a:p>
          <a:endParaRPr lang="en-US"/>
        </a:p>
      </dgm:t>
    </dgm:pt>
    <dgm:pt modelId="{A5A5E2B1-044B-4893-BBCF-12CB99E35325}" type="sibTrans" cxnId="{02715DBE-5C61-4174-9EF8-9853BC5E6E94}">
      <dgm:prSet/>
      <dgm:spPr/>
      <dgm:t>
        <a:bodyPr/>
        <a:lstStyle/>
        <a:p>
          <a:endParaRPr lang="en-US"/>
        </a:p>
      </dgm:t>
    </dgm:pt>
    <dgm:pt modelId="{22D44B09-EA15-4EF1-AAFF-426DF769D09E}">
      <dgm:prSet phldrT="[Text]"/>
      <dgm:spPr/>
      <dgm:t>
        <a:bodyPr/>
        <a:lstStyle/>
        <a:p>
          <a:r>
            <a:rPr lang="en-US" dirty="0" err="1"/>
            <a:t>Aufschlüsse</a:t>
          </a:r>
          <a:r>
            <a:rPr lang="en-US" dirty="0"/>
            <a:t> von </a:t>
          </a:r>
          <a:r>
            <a:rPr lang="en-US" dirty="0" err="1"/>
            <a:t>Beispiel</a:t>
          </a:r>
          <a:r>
            <a:rPr lang="en-US" dirty="0"/>
            <a:t>-KPIs </a:t>
          </a:r>
          <a:r>
            <a:rPr lang="en-US" dirty="0" err="1"/>
            <a:t>auch</a:t>
          </a:r>
          <a:r>
            <a:rPr lang="en-US" dirty="0"/>
            <a:t> von </a:t>
          </a:r>
          <a:r>
            <a:rPr lang="en-US" dirty="0" err="1"/>
            <a:t>anderen</a:t>
          </a:r>
          <a:r>
            <a:rPr lang="en-US" dirty="0"/>
            <a:t> </a:t>
          </a:r>
          <a:r>
            <a:rPr lang="en-US" dirty="0" err="1"/>
            <a:t>Faktoren</a:t>
          </a:r>
          <a:r>
            <a:rPr lang="en-US" dirty="0"/>
            <a:t> </a:t>
          </a:r>
          <a:r>
            <a:rPr lang="en-US" dirty="0" err="1"/>
            <a:t>abhängig</a:t>
          </a:r>
          <a:endParaRPr lang="en-US" dirty="0"/>
        </a:p>
      </dgm:t>
    </dgm:pt>
    <dgm:pt modelId="{D188D134-DE2C-4C64-BA11-C271DB45396A}" type="parTrans" cxnId="{9BC16FFD-8221-41A4-BE56-67F8A4302F4C}">
      <dgm:prSet/>
      <dgm:spPr/>
      <dgm:t>
        <a:bodyPr/>
        <a:lstStyle/>
        <a:p>
          <a:endParaRPr lang="en-US"/>
        </a:p>
      </dgm:t>
    </dgm:pt>
    <dgm:pt modelId="{42FE90B2-56BF-4431-B6A6-52832C64908E}" type="sibTrans" cxnId="{9BC16FFD-8221-41A4-BE56-67F8A4302F4C}">
      <dgm:prSet/>
      <dgm:spPr/>
      <dgm:t>
        <a:bodyPr/>
        <a:lstStyle/>
        <a:p>
          <a:endParaRPr lang="en-US"/>
        </a:p>
      </dgm:t>
    </dgm:pt>
    <dgm:pt modelId="{03F13DB3-8917-4E94-9BEA-56C685FC7A97}">
      <dgm:prSet phldrT="[Text]"/>
      <dgm:spPr/>
      <dgm:t>
        <a:bodyPr/>
        <a:lstStyle/>
        <a:p>
          <a:r>
            <a:rPr lang="en-US" dirty="0" err="1"/>
            <a:t>Praktische</a:t>
          </a:r>
          <a:r>
            <a:rPr lang="en-US" dirty="0"/>
            <a:t> </a:t>
          </a:r>
          <a:r>
            <a:rPr lang="en-US" dirty="0" err="1"/>
            <a:t>Umsetzung</a:t>
          </a:r>
          <a:r>
            <a:rPr lang="en-US" dirty="0"/>
            <a:t> </a:t>
          </a:r>
          <a:r>
            <a:rPr lang="en-US" dirty="0" err="1"/>
            <a:t>ist</a:t>
          </a:r>
          <a:r>
            <a:rPr lang="en-US" dirty="0"/>
            <a:t> </a:t>
          </a:r>
          <a:r>
            <a:rPr lang="en-US" dirty="0" err="1"/>
            <a:t>nicht</a:t>
          </a:r>
          <a:r>
            <a:rPr lang="en-US" dirty="0"/>
            <a:t> Teil der Thesis und </a:t>
          </a:r>
          <a:r>
            <a:rPr lang="en-US" dirty="0" err="1"/>
            <a:t>wird</a:t>
          </a:r>
          <a:r>
            <a:rPr lang="en-US" dirty="0"/>
            <a:t> </a:t>
          </a:r>
          <a:r>
            <a:rPr lang="en-US" dirty="0" err="1"/>
            <a:t>nicht</a:t>
          </a:r>
          <a:r>
            <a:rPr lang="en-US" dirty="0"/>
            <a:t> </a:t>
          </a:r>
          <a:r>
            <a:rPr lang="en-US" dirty="0" err="1"/>
            <a:t>abgebildet</a:t>
          </a:r>
          <a:endParaRPr lang="en-US" dirty="0"/>
        </a:p>
      </dgm:t>
    </dgm:pt>
    <dgm:pt modelId="{3339C610-8ED3-4AF9-B30F-736EB1845A8A}" type="parTrans" cxnId="{27A07A51-81BF-44DF-BF97-EA739C917647}">
      <dgm:prSet/>
      <dgm:spPr/>
      <dgm:t>
        <a:bodyPr/>
        <a:lstStyle/>
        <a:p>
          <a:endParaRPr lang="en-US"/>
        </a:p>
      </dgm:t>
    </dgm:pt>
    <dgm:pt modelId="{789DCF21-989D-449E-B6A1-22DC8AF76A10}" type="sibTrans" cxnId="{27A07A51-81BF-44DF-BF97-EA739C917647}">
      <dgm:prSet/>
      <dgm:spPr/>
      <dgm:t>
        <a:bodyPr/>
        <a:lstStyle/>
        <a:p>
          <a:endParaRPr lang="en-US"/>
        </a:p>
      </dgm:t>
    </dgm:pt>
    <dgm:pt modelId="{4F1F086E-83DD-4A42-986A-B0E292B58C57}" type="pres">
      <dgm:prSet presAssocID="{4E391E86-FD89-4529-AB48-61B4BD0026B8}" presName="diagram" presStyleCnt="0">
        <dgm:presLayoutVars>
          <dgm:dir/>
          <dgm:resizeHandles val="exact"/>
        </dgm:presLayoutVars>
      </dgm:prSet>
      <dgm:spPr/>
    </dgm:pt>
    <dgm:pt modelId="{BE320C85-1625-49AF-85EE-9C9504A592AB}" type="pres">
      <dgm:prSet presAssocID="{DC96E4DA-B249-4F0F-8D41-91B52F483FF2}" presName="node" presStyleLbl="node1" presStyleIdx="0" presStyleCnt="4">
        <dgm:presLayoutVars>
          <dgm:bulletEnabled val="1"/>
        </dgm:presLayoutVars>
      </dgm:prSet>
      <dgm:spPr/>
    </dgm:pt>
    <dgm:pt modelId="{94B40BFE-D269-497C-BC45-8E87B5CB796F}" type="pres">
      <dgm:prSet presAssocID="{76CA08B5-3752-47C4-9539-4BC302494B24}" presName="sibTrans" presStyleCnt="0"/>
      <dgm:spPr/>
    </dgm:pt>
    <dgm:pt modelId="{A8B95A57-84B0-4BC1-9D4E-3DDB18D51143}" type="pres">
      <dgm:prSet presAssocID="{FA7C8EC6-7D89-445C-87D4-51A3CBF80C79}" presName="node" presStyleLbl="node1" presStyleIdx="1" presStyleCnt="4">
        <dgm:presLayoutVars>
          <dgm:bulletEnabled val="1"/>
        </dgm:presLayoutVars>
      </dgm:prSet>
      <dgm:spPr/>
    </dgm:pt>
    <dgm:pt modelId="{685C2753-0D21-480C-B4DA-394DDE368789}" type="pres">
      <dgm:prSet presAssocID="{A5A5E2B1-044B-4893-BBCF-12CB99E35325}" presName="sibTrans" presStyleCnt="0"/>
      <dgm:spPr/>
    </dgm:pt>
    <dgm:pt modelId="{3E97FB76-36E0-4C9C-A7D2-3AE0CC1D4861}" type="pres">
      <dgm:prSet presAssocID="{22D44B09-EA15-4EF1-AAFF-426DF769D09E}" presName="node" presStyleLbl="node1" presStyleIdx="2" presStyleCnt="4">
        <dgm:presLayoutVars>
          <dgm:bulletEnabled val="1"/>
        </dgm:presLayoutVars>
      </dgm:prSet>
      <dgm:spPr/>
    </dgm:pt>
    <dgm:pt modelId="{D58D10FE-026C-4B3D-9101-672EC781FC87}" type="pres">
      <dgm:prSet presAssocID="{42FE90B2-56BF-4431-B6A6-52832C64908E}" presName="sibTrans" presStyleCnt="0"/>
      <dgm:spPr/>
    </dgm:pt>
    <dgm:pt modelId="{C44B3D7B-5D3E-47E2-A9A7-48CF97F70C2B}" type="pres">
      <dgm:prSet presAssocID="{03F13DB3-8917-4E94-9BEA-56C685FC7A97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7E54B-A288-43FC-9C47-2CD227AB9777}" srcId="{4E391E86-FD89-4529-AB48-61B4BD0026B8}" destId="{DC96E4DA-B249-4F0F-8D41-91B52F483FF2}" srcOrd="0" destOrd="0" parTransId="{D4561616-2979-47F6-8898-275A27865087}" sibTransId="{76CA08B5-3752-47C4-9539-4BC302494B24}"/>
    <dgm:cxn modelId="{27A07A51-81BF-44DF-BF97-EA739C917647}" srcId="{4E391E86-FD89-4529-AB48-61B4BD0026B8}" destId="{03F13DB3-8917-4E94-9BEA-56C685FC7A97}" srcOrd="3" destOrd="0" parTransId="{3339C610-8ED3-4AF9-B30F-736EB1845A8A}" sibTransId="{789DCF21-989D-449E-B6A1-22DC8AF76A10}"/>
    <dgm:cxn modelId="{380DB151-D245-4835-9D3E-8730E69D80D5}" type="presOf" srcId="{DC96E4DA-B249-4F0F-8D41-91B52F483FF2}" destId="{BE320C85-1625-49AF-85EE-9C9504A592AB}" srcOrd="0" destOrd="0" presId="urn:microsoft.com/office/officeart/2005/8/layout/default"/>
    <dgm:cxn modelId="{80628658-FF9E-4E0C-B3DB-C4F7B71B6B9A}" type="presOf" srcId="{03F13DB3-8917-4E94-9BEA-56C685FC7A97}" destId="{C44B3D7B-5D3E-47E2-A9A7-48CF97F70C2B}" srcOrd="0" destOrd="0" presId="urn:microsoft.com/office/officeart/2005/8/layout/default"/>
    <dgm:cxn modelId="{02715DBE-5C61-4174-9EF8-9853BC5E6E94}" srcId="{4E391E86-FD89-4529-AB48-61B4BD0026B8}" destId="{FA7C8EC6-7D89-445C-87D4-51A3CBF80C79}" srcOrd="1" destOrd="0" parTransId="{DE4E2131-7E58-427E-A75A-68A95E1A7BB2}" sibTransId="{A5A5E2B1-044B-4893-BBCF-12CB99E35325}"/>
    <dgm:cxn modelId="{23E675CC-38BD-4177-BEBF-9A0B566C5C48}" type="presOf" srcId="{22D44B09-EA15-4EF1-AAFF-426DF769D09E}" destId="{3E97FB76-36E0-4C9C-A7D2-3AE0CC1D4861}" srcOrd="0" destOrd="0" presId="urn:microsoft.com/office/officeart/2005/8/layout/default"/>
    <dgm:cxn modelId="{9B9EBAD9-D499-44C0-977A-F7F4FCCA0602}" type="presOf" srcId="{4E391E86-FD89-4529-AB48-61B4BD0026B8}" destId="{4F1F086E-83DD-4A42-986A-B0E292B58C57}" srcOrd="0" destOrd="0" presId="urn:microsoft.com/office/officeart/2005/8/layout/default"/>
    <dgm:cxn modelId="{3228CADC-A74B-4947-9E90-E0D0350CD548}" type="presOf" srcId="{FA7C8EC6-7D89-445C-87D4-51A3CBF80C79}" destId="{A8B95A57-84B0-4BC1-9D4E-3DDB18D51143}" srcOrd="0" destOrd="0" presId="urn:microsoft.com/office/officeart/2005/8/layout/default"/>
    <dgm:cxn modelId="{9BC16FFD-8221-41A4-BE56-67F8A4302F4C}" srcId="{4E391E86-FD89-4529-AB48-61B4BD0026B8}" destId="{22D44B09-EA15-4EF1-AAFF-426DF769D09E}" srcOrd="2" destOrd="0" parTransId="{D188D134-DE2C-4C64-BA11-C271DB45396A}" sibTransId="{42FE90B2-56BF-4431-B6A6-52832C64908E}"/>
    <dgm:cxn modelId="{97CAE1E5-C270-4723-AF57-FE2535214E6C}" type="presParOf" srcId="{4F1F086E-83DD-4A42-986A-B0E292B58C57}" destId="{BE320C85-1625-49AF-85EE-9C9504A592AB}" srcOrd="0" destOrd="0" presId="urn:microsoft.com/office/officeart/2005/8/layout/default"/>
    <dgm:cxn modelId="{A8424FAD-451A-42CA-83A0-7F2F55F97235}" type="presParOf" srcId="{4F1F086E-83DD-4A42-986A-B0E292B58C57}" destId="{94B40BFE-D269-497C-BC45-8E87B5CB796F}" srcOrd="1" destOrd="0" presId="urn:microsoft.com/office/officeart/2005/8/layout/default"/>
    <dgm:cxn modelId="{B48AD4A7-245D-4F0D-812E-189EBFF5CB33}" type="presParOf" srcId="{4F1F086E-83DD-4A42-986A-B0E292B58C57}" destId="{A8B95A57-84B0-4BC1-9D4E-3DDB18D51143}" srcOrd="2" destOrd="0" presId="urn:microsoft.com/office/officeart/2005/8/layout/default"/>
    <dgm:cxn modelId="{4886EF56-494D-45A3-B03E-113817BA6A54}" type="presParOf" srcId="{4F1F086E-83DD-4A42-986A-B0E292B58C57}" destId="{685C2753-0D21-480C-B4DA-394DDE368789}" srcOrd="3" destOrd="0" presId="urn:microsoft.com/office/officeart/2005/8/layout/default"/>
    <dgm:cxn modelId="{559FB83A-9A2B-4334-B240-F0E111271ACB}" type="presParOf" srcId="{4F1F086E-83DD-4A42-986A-B0E292B58C57}" destId="{3E97FB76-36E0-4C9C-A7D2-3AE0CC1D4861}" srcOrd="4" destOrd="0" presId="urn:microsoft.com/office/officeart/2005/8/layout/default"/>
    <dgm:cxn modelId="{1CA2D0F3-7D7E-4778-9DA4-F0567FB550F3}" type="presParOf" srcId="{4F1F086E-83DD-4A42-986A-B0E292B58C57}" destId="{D58D10FE-026C-4B3D-9101-672EC781FC87}" srcOrd="5" destOrd="0" presId="urn:microsoft.com/office/officeart/2005/8/layout/default"/>
    <dgm:cxn modelId="{68A4F88D-EC46-4DB0-ABC7-0C1EB57923A3}" type="presParOf" srcId="{4F1F086E-83DD-4A42-986A-B0E292B58C57}" destId="{C44B3D7B-5D3E-47E2-A9A7-48CF97F70C2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EFA8AD-EABC-41C5-83AC-EE88E47FB4F9}" type="doc">
      <dgm:prSet loTypeId="urn:microsoft.com/office/officeart/2005/8/layout/matrix1" loCatId="matrix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6E54449-56EE-4E95-8E4E-7B8E3645C10F}">
      <dgm:prSet phldrT="[Text]" custT="1"/>
      <dgm:spPr/>
      <dgm:t>
        <a:bodyPr/>
        <a:lstStyle/>
        <a:p>
          <a:r>
            <a:rPr lang="en-US" sz="1800" b="1" dirty="0"/>
            <a:t>Business</a:t>
          </a:r>
          <a:br>
            <a:rPr lang="en-US" sz="1800" b="1" dirty="0"/>
          </a:br>
          <a:r>
            <a:rPr lang="en-US" sz="1800" b="1" dirty="0"/>
            <a:t>Case</a:t>
          </a:r>
        </a:p>
      </dgm:t>
    </dgm:pt>
    <dgm:pt modelId="{87C23FBA-05EC-4EFA-BB23-0575D02BD021}" type="parTrans" cxnId="{5DE95A67-DB7E-4131-8DEA-B434FD59C73B}">
      <dgm:prSet/>
      <dgm:spPr/>
      <dgm:t>
        <a:bodyPr/>
        <a:lstStyle/>
        <a:p>
          <a:endParaRPr lang="en-US"/>
        </a:p>
      </dgm:t>
    </dgm:pt>
    <dgm:pt modelId="{529040E3-A521-4A7C-82F8-EDD3AFE89FB0}" type="sibTrans" cxnId="{5DE95A67-DB7E-4131-8DEA-B434FD59C73B}">
      <dgm:prSet/>
      <dgm:spPr/>
      <dgm:t>
        <a:bodyPr/>
        <a:lstStyle/>
        <a:p>
          <a:endParaRPr lang="en-US"/>
        </a:p>
      </dgm:t>
    </dgm:pt>
    <dgm:pt modelId="{F8A257A1-E2B2-4058-8662-92D5C167D5F1}">
      <dgm:prSet phldrT="[Text]"/>
      <dgm:spPr/>
      <dgm:t>
        <a:bodyPr/>
        <a:lstStyle/>
        <a:p>
          <a:r>
            <a:rPr lang="en-US" dirty="0" err="1"/>
            <a:t>Messung</a:t>
          </a:r>
          <a:r>
            <a:rPr lang="en-US" dirty="0"/>
            <a:t> der </a:t>
          </a:r>
          <a:r>
            <a:rPr lang="en-US" dirty="0" err="1"/>
            <a:t>Wandlungsfähigkeit</a:t>
          </a:r>
          <a:r>
            <a:rPr lang="en-US" dirty="0"/>
            <a:t> und </a:t>
          </a:r>
          <a:r>
            <a:rPr lang="en-US" dirty="0" err="1"/>
            <a:t>Akzeptanz</a:t>
          </a:r>
          <a:endParaRPr lang="en-US" dirty="0"/>
        </a:p>
      </dgm:t>
    </dgm:pt>
    <dgm:pt modelId="{D9AEF57D-6813-48A2-B8DF-931260899691}" type="parTrans" cxnId="{06F0FB43-68E1-4207-8008-CD0EA00D91D4}">
      <dgm:prSet/>
      <dgm:spPr/>
      <dgm:t>
        <a:bodyPr/>
        <a:lstStyle/>
        <a:p>
          <a:endParaRPr lang="en-US"/>
        </a:p>
      </dgm:t>
    </dgm:pt>
    <dgm:pt modelId="{0B7667F0-266E-426B-AE6B-135C24DF1E98}" type="sibTrans" cxnId="{06F0FB43-68E1-4207-8008-CD0EA00D91D4}">
      <dgm:prSet/>
      <dgm:spPr/>
      <dgm:t>
        <a:bodyPr/>
        <a:lstStyle/>
        <a:p>
          <a:endParaRPr lang="en-US"/>
        </a:p>
      </dgm:t>
    </dgm:pt>
    <dgm:pt modelId="{5202AC99-94ED-4D59-91A9-17818E7DAD70}">
      <dgm:prSet phldrT="[Text]"/>
      <dgm:spPr/>
      <dgm:t>
        <a:bodyPr/>
        <a:lstStyle/>
        <a:p>
          <a:r>
            <a:rPr lang="en-US" dirty="0" err="1"/>
            <a:t>Auswertung</a:t>
          </a:r>
          <a:r>
            <a:rPr lang="en-US" dirty="0"/>
            <a:t> der </a:t>
          </a:r>
          <a:r>
            <a:rPr lang="en-US" dirty="0" err="1"/>
            <a:t>tatsächlichen</a:t>
          </a:r>
          <a:r>
            <a:rPr lang="en-US" dirty="0"/>
            <a:t> </a:t>
          </a:r>
          <a:r>
            <a:rPr lang="en-US" dirty="0" err="1"/>
            <a:t>Effekte</a:t>
          </a:r>
          <a:r>
            <a:rPr lang="en-US" dirty="0"/>
            <a:t> und </a:t>
          </a:r>
          <a:r>
            <a:rPr lang="en-US" dirty="0" err="1"/>
            <a:t>Abgleich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B6202B84-46F4-4C38-896B-5C381AC77F5E}" type="parTrans" cxnId="{E690FFFC-F25C-4D56-84B3-3D628137F940}">
      <dgm:prSet/>
      <dgm:spPr/>
      <dgm:t>
        <a:bodyPr/>
        <a:lstStyle/>
        <a:p>
          <a:endParaRPr lang="en-US"/>
        </a:p>
      </dgm:t>
    </dgm:pt>
    <dgm:pt modelId="{89DCC752-5019-4013-B3B9-C34B636204B3}" type="sibTrans" cxnId="{E690FFFC-F25C-4D56-84B3-3D628137F940}">
      <dgm:prSet/>
      <dgm:spPr/>
      <dgm:t>
        <a:bodyPr/>
        <a:lstStyle/>
        <a:p>
          <a:endParaRPr lang="en-US"/>
        </a:p>
      </dgm:t>
    </dgm:pt>
    <dgm:pt modelId="{16C2B4CC-FEA9-4ECF-840F-75434B3C56F7}">
      <dgm:prSet phldrT="[Text]"/>
      <dgm:spPr/>
      <dgm:t>
        <a:bodyPr/>
        <a:lstStyle/>
        <a:p>
          <a:r>
            <a:rPr lang="en-US" dirty="0"/>
            <a:t>Cases in </a:t>
          </a:r>
          <a:r>
            <a:rPr lang="en-US" dirty="0" err="1"/>
            <a:t>unterschiedlichen</a:t>
          </a:r>
          <a:r>
            <a:rPr lang="en-US" dirty="0"/>
            <a:t> </a:t>
          </a:r>
          <a:r>
            <a:rPr lang="en-US" dirty="0" err="1"/>
            <a:t>Organisationen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verschiedenen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CDB3B954-EDC0-4D85-99A4-F7E57BEC139D}" type="parTrans" cxnId="{693AB589-B233-467D-B7F0-B71A0CB15035}">
      <dgm:prSet/>
      <dgm:spPr/>
      <dgm:t>
        <a:bodyPr/>
        <a:lstStyle/>
        <a:p>
          <a:endParaRPr lang="en-US"/>
        </a:p>
      </dgm:t>
    </dgm:pt>
    <dgm:pt modelId="{DAF80E8B-444F-46A7-9A8F-B5D42B939C0B}" type="sibTrans" cxnId="{693AB589-B233-467D-B7F0-B71A0CB15035}">
      <dgm:prSet/>
      <dgm:spPr/>
      <dgm:t>
        <a:bodyPr/>
        <a:lstStyle/>
        <a:p>
          <a:endParaRPr lang="en-US"/>
        </a:p>
      </dgm:t>
    </dgm:pt>
    <dgm:pt modelId="{3C0C643A-FD1B-4866-ADBA-170BAFC74089}">
      <dgm:prSet phldrT="[Text]"/>
      <dgm:spPr/>
      <dgm:t>
        <a:bodyPr/>
        <a:lstStyle/>
        <a:p>
          <a:r>
            <a:rPr lang="en-US" dirty="0" err="1"/>
            <a:t>Dokumentation</a:t>
          </a:r>
          <a:r>
            <a:rPr lang="en-US" dirty="0"/>
            <a:t> der </a:t>
          </a:r>
          <a:r>
            <a:rPr lang="en-US" dirty="0" err="1"/>
            <a:t>realen</a:t>
          </a:r>
          <a:r>
            <a:rPr lang="en-US" dirty="0"/>
            <a:t> </a:t>
          </a:r>
          <a:r>
            <a:rPr lang="en-US" dirty="0" err="1"/>
            <a:t>Probleme</a:t>
          </a:r>
          <a:r>
            <a:rPr lang="en-US" dirty="0"/>
            <a:t> und </a:t>
          </a:r>
          <a:r>
            <a:rPr lang="en-US" dirty="0" err="1"/>
            <a:t>Herausforderungen</a:t>
          </a:r>
          <a:endParaRPr lang="en-US" dirty="0"/>
        </a:p>
      </dgm:t>
    </dgm:pt>
    <dgm:pt modelId="{EFD6AB0F-DFD6-4DEA-8D9C-731DF1824704}" type="parTrans" cxnId="{8185ECD5-812D-497D-9B5E-A266FDAD75D5}">
      <dgm:prSet/>
      <dgm:spPr/>
      <dgm:t>
        <a:bodyPr/>
        <a:lstStyle/>
        <a:p>
          <a:endParaRPr lang="en-US"/>
        </a:p>
      </dgm:t>
    </dgm:pt>
    <dgm:pt modelId="{140D6064-BAE9-43FC-8E02-E21B8D495B4D}" type="sibTrans" cxnId="{8185ECD5-812D-497D-9B5E-A266FDAD75D5}">
      <dgm:prSet/>
      <dgm:spPr/>
      <dgm:t>
        <a:bodyPr/>
        <a:lstStyle/>
        <a:p>
          <a:endParaRPr lang="en-US"/>
        </a:p>
      </dgm:t>
    </dgm:pt>
    <dgm:pt modelId="{4A7ED14C-6764-44F1-A48D-08579AB94A41}" type="pres">
      <dgm:prSet presAssocID="{F7EFA8AD-EABC-41C5-83AC-EE88E47FB4F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DF0FBF-8EB2-4E79-B05F-A299419041CF}" type="pres">
      <dgm:prSet presAssocID="{F7EFA8AD-EABC-41C5-83AC-EE88E47FB4F9}" presName="matrix" presStyleCnt="0"/>
      <dgm:spPr/>
    </dgm:pt>
    <dgm:pt modelId="{F9109D6E-9889-4886-A792-4973C4DF1124}" type="pres">
      <dgm:prSet presAssocID="{F7EFA8AD-EABC-41C5-83AC-EE88E47FB4F9}" presName="tile1" presStyleLbl="node1" presStyleIdx="0" presStyleCnt="4"/>
      <dgm:spPr/>
    </dgm:pt>
    <dgm:pt modelId="{AA7BBF2D-9492-413E-A5C7-D28ED4F3C70C}" type="pres">
      <dgm:prSet presAssocID="{F7EFA8AD-EABC-41C5-83AC-EE88E47FB4F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7ABA7D-E2CE-4CFB-A1D3-0D9C67697465}" type="pres">
      <dgm:prSet presAssocID="{F7EFA8AD-EABC-41C5-83AC-EE88E47FB4F9}" presName="tile2" presStyleLbl="node1" presStyleIdx="1" presStyleCnt="4"/>
      <dgm:spPr/>
    </dgm:pt>
    <dgm:pt modelId="{6386A2BC-2540-4396-9297-20213E3122EA}" type="pres">
      <dgm:prSet presAssocID="{F7EFA8AD-EABC-41C5-83AC-EE88E47FB4F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972A228-1DC8-48D8-9C36-745EA345E011}" type="pres">
      <dgm:prSet presAssocID="{F7EFA8AD-EABC-41C5-83AC-EE88E47FB4F9}" presName="tile3" presStyleLbl="node1" presStyleIdx="2" presStyleCnt="4"/>
      <dgm:spPr/>
    </dgm:pt>
    <dgm:pt modelId="{7C218C77-784D-4B67-BF62-58746D9ABA09}" type="pres">
      <dgm:prSet presAssocID="{F7EFA8AD-EABC-41C5-83AC-EE88E47FB4F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4FA387-DDA3-4A5E-A277-A768F53BC92F}" type="pres">
      <dgm:prSet presAssocID="{F7EFA8AD-EABC-41C5-83AC-EE88E47FB4F9}" presName="tile4" presStyleLbl="node1" presStyleIdx="3" presStyleCnt="4"/>
      <dgm:spPr/>
    </dgm:pt>
    <dgm:pt modelId="{117851C3-86C4-490A-A05F-29B9F88AA656}" type="pres">
      <dgm:prSet presAssocID="{F7EFA8AD-EABC-41C5-83AC-EE88E47FB4F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AA908FE-6BAC-4107-A7B1-8E06D55CE218}" type="pres">
      <dgm:prSet presAssocID="{F7EFA8AD-EABC-41C5-83AC-EE88E47FB4F9}" presName="centerTile" presStyleLbl="fgShp" presStyleIdx="0" presStyleCnt="1" custScaleX="111781" custScaleY="113086">
        <dgm:presLayoutVars>
          <dgm:chMax val="0"/>
          <dgm:chPref val="0"/>
        </dgm:presLayoutVars>
      </dgm:prSet>
      <dgm:spPr/>
    </dgm:pt>
  </dgm:ptLst>
  <dgm:cxnLst>
    <dgm:cxn modelId="{2422A606-0C3A-4042-9BEB-1D799FF959CC}" type="presOf" srcId="{16C2B4CC-FEA9-4ECF-840F-75434B3C56F7}" destId="{FA4FA387-DDA3-4A5E-A277-A768F53BC92F}" srcOrd="0" destOrd="0" presId="urn:microsoft.com/office/officeart/2005/8/layout/matrix1"/>
    <dgm:cxn modelId="{FE184D11-96CD-43EC-BF7A-8A93920160B2}" type="presOf" srcId="{F8A257A1-E2B2-4058-8662-92D5C167D5F1}" destId="{6386A2BC-2540-4396-9297-20213E3122EA}" srcOrd="1" destOrd="0" presId="urn:microsoft.com/office/officeart/2005/8/layout/matrix1"/>
    <dgm:cxn modelId="{4EFC0425-DA24-4024-A4F6-275B9CA8E5B1}" type="presOf" srcId="{3C0C643A-FD1B-4866-ADBA-170BAFC74089}" destId="{F9109D6E-9889-4886-A792-4973C4DF1124}" srcOrd="0" destOrd="0" presId="urn:microsoft.com/office/officeart/2005/8/layout/matrix1"/>
    <dgm:cxn modelId="{EC49502F-92CD-463A-9F9F-B2B3CDB5F988}" type="presOf" srcId="{3C0C643A-FD1B-4866-ADBA-170BAFC74089}" destId="{AA7BBF2D-9492-413E-A5C7-D28ED4F3C70C}" srcOrd="1" destOrd="0" presId="urn:microsoft.com/office/officeart/2005/8/layout/matrix1"/>
    <dgm:cxn modelId="{06F0FB43-68E1-4207-8008-CD0EA00D91D4}" srcId="{B6E54449-56EE-4E95-8E4E-7B8E3645C10F}" destId="{F8A257A1-E2B2-4058-8662-92D5C167D5F1}" srcOrd="1" destOrd="0" parTransId="{D9AEF57D-6813-48A2-B8DF-931260899691}" sibTransId="{0B7667F0-266E-426B-AE6B-135C24DF1E98}"/>
    <dgm:cxn modelId="{5DE95A67-DB7E-4131-8DEA-B434FD59C73B}" srcId="{F7EFA8AD-EABC-41C5-83AC-EE88E47FB4F9}" destId="{B6E54449-56EE-4E95-8E4E-7B8E3645C10F}" srcOrd="0" destOrd="0" parTransId="{87C23FBA-05EC-4EFA-BB23-0575D02BD021}" sibTransId="{529040E3-A521-4A7C-82F8-EDD3AFE89FB0}"/>
    <dgm:cxn modelId="{0BA73F4D-4A39-43A0-9D2E-FE12C66F8A8E}" type="presOf" srcId="{F8A257A1-E2B2-4058-8662-92D5C167D5F1}" destId="{317ABA7D-E2CE-4CFB-A1D3-0D9C67697465}" srcOrd="0" destOrd="0" presId="urn:microsoft.com/office/officeart/2005/8/layout/matrix1"/>
    <dgm:cxn modelId="{4F020D76-128D-43B4-BEF1-0C4F4E9A5CA3}" type="presOf" srcId="{F7EFA8AD-EABC-41C5-83AC-EE88E47FB4F9}" destId="{4A7ED14C-6764-44F1-A48D-08579AB94A41}" srcOrd="0" destOrd="0" presId="urn:microsoft.com/office/officeart/2005/8/layout/matrix1"/>
    <dgm:cxn modelId="{7EE55276-39E6-4C1C-A21A-737001A43EDC}" type="presOf" srcId="{5202AC99-94ED-4D59-91A9-17818E7DAD70}" destId="{5972A228-1DC8-48D8-9C36-745EA345E011}" srcOrd="0" destOrd="0" presId="urn:microsoft.com/office/officeart/2005/8/layout/matrix1"/>
    <dgm:cxn modelId="{90A26388-D2BD-44B0-B4AE-334932B940C5}" type="presOf" srcId="{B6E54449-56EE-4E95-8E4E-7B8E3645C10F}" destId="{7AA908FE-6BAC-4107-A7B1-8E06D55CE218}" srcOrd="0" destOrd="0" presId="urn:microsoft.com/office/officeart/2005/8/layout/matrix1"/>
    <dgm:cxn modelId="{693AB589-B233-467D-B7F0-B71A0CB15035}" srcId="{B6E54449-56EE-4E95-8E4E-7B8E3645C10F}" destId="{16C2B4CC-FEA9-4ECF-840F-75434B3C56F7}" srcOrd="3" destOrd="0" parTransId="{CDB3B954-EDC0-4D85-99A4-F7E57BEC139D}" sibTransId="{DAF80E8B-444F-46A7-9A8F-B5D42B939C0B}"/>
    <dgm:cxn modelId="{E989CCAE-82E6-492E-A951-D0852A5E0B2D}" type="presOf" srcId="{16C2B4CC-FEA9-4ECF-840F-75434B3C56F7}" destId="{117851C3-86C4-490A-A05F-29B9F88AA656}" srcOrd="1" destOrd="0" presId="urn:microsoft.com/office/officeart/2005/8/layout/matrix1"/>
    <dgm:cxn modelId="{8185ECD5-812D-497D-9B5E-A266FDAD75D5}" srcId="{B6E54449-56EE-4E95-8E4E-7B8E3645C10F}" destId="{3C0C643A-FD1B-4866-ADBA-170BAFC74089}" srcOrd="0" destOrd="0" parTransId="{EFD6AB0F-DFD6-4DEA-8D9C-731DF1824704}" sibTransId="{140D6064-BAE9-43FC-8E02-E21B8D495B4D}"/>
    <dgm:cxn modelId="{7A10C2DD-E7A4-4E8F-B008-1D65A82FA83D}" type="presOf" srcId="{5202AC99-94ED-4D59-91A9-17818E7DAD70}" destId="{7C218C77-784D-4B67-BF62-58746D9ABA09}" srcOrd="1" destOrd="0" presId="urn:microsoft.com/office/officeart/2005/8/layout/matrix1"/>
    <dgm:cxn modelId="{E690FFFC-F25C-4D56-84B3-3D628137F940}" srcId="{B6E54449-56EE-4E95-8E4E-7B8E3645C10F}" destId="{5202AC99-94ED-4D59-91A9-17818E7DAD70}" srcOrd="2" destOrd="0" parTransId="{B6202B84-46F4-4C38-896B-5C381AC77F5E}" sibTransId="{89DCC752-5019-4013-B3B9-C34B636204B3}"/>
    <dgm:cxn modelId="{551E968A-7652-46C5-B24A-398F3E278C40}" type="presParOf" srcId="{4A7ED14C-6764-44F1-A48D-08579AB94A41}" destId="{E4DF0FBF-8EB2-4E79-B05F-A299419041CF}" srcOrd="0" destOrd="0" presId="urn:microsoft.com/office/officeart/2005/8/layout/matrix1"/>
    <dgm:cxn modelId="{6C4A86A3-AF08-4543-87AC-73571E8C5627}" type="presParOf" srcId="{E4DF0FBF-8EB2-4E79-B05F-A299419041CF}" destId="{F9109D6E-9889-4886-A792-4973C4DF1124}" srcOrd="0" destOrd="0" presId="urn:microsoft.com/office/officeart/2005/8/layout/matrix1"/>
    <dgm:cxn modelId="{BB4110D2-4522-4551-BCA9-D1E17FD168E7}" type="presParOf" srcId="{E4DF0FBF-8EB2-4E79-B05F-A299419041CF}" destId="{AA7BBF2D-9492-413E-A5C7-D28ED4F3C70C}" srcOrd="1" destOrd="0" presId="urn:microsoft.com/office/officeart/2005/8/layout/matrix1"/>
    <dgm:cxn modelId="{F267C0D9-0C20-4BBA-8CC5-50A7067ABBEB}" type="presParOf" srcId="{E4DF0FBF-8EB2-4E79-B05F-A299419041CF}" destId="{317ABA7D-E2CE-4CFB-A1D3-0D9C67697465}" srcOrd="2" destOrd="0" presId="urn:microsoft.com/office/officeart/2005/8/layout/matrix1"/>
    <dgm:cxn modelId="{C11E75C8-0641-4A92-ADD5-458AA9FDC62E}" type="presParOf" srcId="{E4DF0FBF-8EB2-4E79-B05F-A299419041CF}" destId="{6386A2BC-2540-4396-9297-20213E3122EA}" srcOrd="3" destOrd="0" presId="urn:microsoft.com/office/officeart/2005/8/layout/matrix1"/>
    <dgm:cxn modelId="{8283CAF0-CF95-419B-B3AF-C56D5B92B33D}" type="presParOf" srcId="{E4DF0FBF-8EB2-4E79-B05F-A299419041CF}" destId="{5972A228-1DC8-48D8-9C36-745EA345E011}" srcOrd="4" destOrd="0" presId="urn:microsoft.com/office/officeart/2005/8/layout/matrix1"/>
    <dgm:cxn modelId="{A9CD3CA5-2864-4F51-B628-A644F45E51F0}" type="presParOf" srcId="{E4DF0FBF-8EB2-4E79-B05F-A299419041CF}" destId="{7C218C77-784D-4B67-BF62-58746D9ABA09}" srcOrd="5" destOrd="0" presId="urn:microsoft.com/office/officeart/2005/8/layout/matrix1"/>
    <dgm:cxn modelId="{5B6124C4-C941-4C52-8BFF-40E571E3AF6C}" type="presParOf" srcId="{E4DF0FBF-8EB2-4E79-B05F-A299419041CF}" destId="{FA4FA387-DDA3-4A5E-A277-A768F53BC92F}" srcOrd="6" destOrd="0" presId="urn:microsoft.com/office/officeart/2005/8/layout/matrix1"/>
    <dgm:cxn modelId="{56412B3E-B447-40FA-B124-134D50F63073}" type="presParOf" srcId="{E4DF0FBF-8EB2-4E79-B05F-A299419041CF}" destId="{117851C3-86C4-490A-A05F-29B9F88AA656}" srcOrd="7" destOrd="0" presId="urn:microsoft.com/office/officeart/2005/8/layout/matrix1"/>
    <dgm:cxn modelId="{0C24AE22-72FF-467E-9C1D-25D326DC183B}" type="presParOf" srcId="{4A7ED14C-6764-44F1-A48D-08579AB94A41}" destId="{7AA908FE-6BAC-4107-A7B1-8E06D55CE21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20D61-9D85-45CF-9062-718EEFD2DBF1}">
      <dsp:nvSpPr>
        <dsp:cNvPr id="0" name=""/>
        <dsp:cNvSpPr/>
      </dsp:nvSpPr>
      <dsp:spPr>
        <a:xfrm>
          <a:off x="2646" y="83795"/>
          <a:ext cx="1840058" cy="1359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ED7BD-5478-4167-97D7-E4AAB4CFA711}">
      <dsp:nvSpPr>
        <dsp:cNvPr id="0" name=""/>
        <dsp:cNvSpPr/>
      </dsp:nvSpPr>
      <dsp:spPr>
        <a:xfrm>
          <a:off x="374572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#1: </a:t>
          </a:r>
          <a:r>
            <a:rPr lang="en-US" sz="1500" kern="1200" dirty="0" err="1">
              <a:solidFill>
                <a:schemeClr val="tx1"/>
              </a:solidFill>
            </a:rPr>
            <a:t>Südkorea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374572" y="1197035"/>
        <a:ext cx="1585582" cy="381041"/>
      </dsp:txXfrm>
    </dsp:sp>
    <dsp:sp modelId="{18631116-CBED-4708-BDA1-1A09ECF96422}">
      <dsp:nvSpPr>
        <dsp:cNvPr id="0" name=""/>
        <dsp:cNvSpPr/>
      </dsp:nvSpPr>
      <dsp:spPr>
        <a:xfrm>
          <a:off x="2247838" y="83795"/>
          <a:ext cx="1840058" cy="13597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93377-B800-4844-B560-DA809B18EA51}">
      <dsp:nvSpPr>
        <dsp:cNvPr id="0" name=""/>
        <dsp:cNvSpPr/>
      </dsp:nvSpPr>
      <dsp:spPr>
        <a:xfrm>
          <a:off x="2619765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#2: </a:t>
          </a:r>
          <a:r>
            <a:rPr lang="en-US" sz="1500" kern="1200" dirty="0" err="1">
              <a:solidFill>
                <a:schemeClr val="tx1"/>
              </a:solidFill>
            </a:rPr>
            <a:t>Estland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2619765" y="1197035"/>
        <a:ext cx="1585582" cy="381041"/>
      </dsp:txXfrm>
    </dsp:sp>
    <dsp:sp modelId="{8907B658-8156-4194-ADB7-2612A08D7560}">
      <dsp:nvSpPr>
        <dsp:cNvPr id="0" name=""/>
        <dsp:cNvSpPr/>
      </dsp:nvSpPr>
      <dsp:spPr>
        <a:xfrm>
          <a:off x="4493031" y="83795"/>
          <a:ext cx="1840058" cy="135979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311" r="-54689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CB70-BA38-4481-8760-FCBC5AB84F79}">
      <dsp:nvSpPr>
        <dsp:cNvPr id="0" name=""/>
        <dsp:cNvSpPr/>
      </dsp:nvSpPr>
      <dsp:spPr>
        <a:xfrm>
          <a:off x="4864958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#8: USA ²</a:t>
          </a:r>
        </a:p>
      </dsp:txBody>
      <dsp:txXfrm>
        <a:off x="4864958" y="1197035"/>
        <a:ext cx="1585582" cy="381041"/>
      </dsp:txXfrm>
    </dsp:sp>
    <dsp:sp modelId="{A9E8B582-70A2-4D84-84A8-E2DFE1706277}">
      <dsp:nvSpPr>
        <dsp:cNvPr id="0" name=""/>
        <dsp:cNvSpPr/>
      </dsp:nvSpPr>
      <dsp:spPr>
        <a:xfrm>
          <a:off x="2646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D4294-AC26-4386-8492-8DEBBB2DC0A2}">
      <dsp:nvSpPr>
        <dsp:cNvPr id="0" name=""/>
        <dsp:cNvSpPr/>
      </dsp:nvSpPr>
      <dsp:spPr>
        <a:xfrm>
          <a:off x="374572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#9: </a:t>
          </a:r>
          <a:r>
            <a:rPr lang="en-US" sz="1500" kern="1200" dirty="0" err="1">
              <a:solidFill>
                <a:schemeClr val="tx1"/>
              </a:solidFill>
            </a:rPr>
            <a:t>Österreich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374572" y="2887067"/>
        <a:ext cx="1585582" cy="381041"/>
      </dsp:txXfrm>
    </dsp:sp>
    <dsp:sp modelId="{B846F925-50FD-4ADF-BE4F-5064DFED9CC6}">
      <dsp:nvSpPr>
        <dsp:cNvPr id="0" name=""/>
        <dsp:cNvSpPr/>
      </dsp:nvSpPr>
      <dsp:spPr>
        <a:xfrm>
          <a:off x="2247838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A7B5B-2A4F-4A36-A677-E0234A634798}">
      <dsp:nvSpPr>
        <dsp:cNvPr id="0" name=""/>
        <dsp:cNvSpPr/>
      </dsp:nvSpPr>
      <dsp:spPr>
        <a:xfrm>
          <a:off x="2619765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#36: Schweiz ²</a:t>
          </a:r>
        </a:p>
      </dsp:txBody>
      <dsp:txXfrm>
        <a:off x="2619765" y="2887067"/>
        <a:ext cx="1585582" cy="381041"/>
      </dsp:txXfrm>
    </dsp:sp>
    <dsp:sp modelId="{267DEB57-79F8-4F9D-8EC5-DABCDCEEA706}">
      <dsp:nvSpPr>
        <dsp:cNvPr id="0" name=""/>
        <dsp:cNvSpPr/>
      </dsp:nvSpPr>
      <dsp:spPr>
        <a:xfrm>
          <a:off x="4493031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10468-A704-44E4-A918-9922583D9165}">
      <dsp:nvSpPr>
        <dsp:cNvPr id="0" name=""/>
        <dsp:cNvSpPr/>
      </dsp:nvSpPr>
      <dsp:spPr>
        <a:xfrm>
          <a:off x="4864958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#59: Deutschland ²</a:t>
          </a:r>
        </a:p>
      </dsp:txBody>
      <dsp:txXfrm>
        <a:off x="4864958" y="2887067"/>
        <a:ext cx="1585582" cy="381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7235B-1E3C-415B-93BB-1B6E7542F49B}">
      <dsp:nvSpPr>
        <dsp:cNvPr id="0" name=""/>
        <dsp:cNvSpPr/>
      </dsp:nvSpPr>
      <dsp:spPr>
        <a:xfrm>
          <a:off x="0" y="0"/>
          <a:ext cx="11433175" cy="1163002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tx1"/>
              </a:solidFill>
            </a:rPr>
            <a:t>Worin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liegt</a:t>
          </a:r>
          <a:r>
            <a:rPr lang="en-US" sz="3200" kern="1200" dirty="0">
              <a:solidFill>
                <a:schemeClr val="tx1"/>
              </a:solidFill>
            </a:rPr>
            <a:t> der Wert von </a:t>
          </a:r>
          <a:r>
            <a:rPr lang="en-US" sz="3200" kern="1200" dirty="0" err="1">
              <a:solidFill>
                <a:schemeClr val="tx1"/>
              </a:solidFill>
            </a:rPr>
            <a:t>digitalen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partizipativen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Methoden</a:t>
          </a:r>
          <a:r>
            <a:rPr lang="en-US" sz="3200" kern="1200" dirty="0">
              <a:solidFill>
                <a:schemeClr val="tx1"/>
              </a:solidFill>
            </a:rPr>
            <a:t> in </a:t>
          </a:r>
          <a:r>
            <a:rPr lang="en-US" sz="3200" kern="1200" dirty="0" err="1">
              <a:solidFill>
                <a:schemeClr val="tx1"/>
              </a:solidFill>
            </a:rPr>
            <a:t>Organisationen</a:t>
          </a:r>
          <a:r>
            <a:rPr lang="en-US" sz="3200" kern="1200" dirty="0">
              <a:solidFill>
                <a:schemeClr val="tx1"/>
              </a:solidFill>
            </a:rPr>
            <a:t>?</a:t>
          </a:r>
        </a:p>
      </dsp:txBody>
      <dsp:txXfrm>
        <a:off x="0" y="0"/>
        <a:ext cx="11433175" cy="1163002"/>
      </dsp:txXfrm>
    </dsp:sp>
    <dsp:sp modelId="{4DD0D865-4D10-4A65-843B-2C61F2204788}">
      <dsp:nvSpPr>
        <dsp:cNvPr id="0" name=""/>
        <dsp:cNvSpPr/>
      </dsp:nvSpPr>
      <dsp:spPr>
        <a:xfrm>
          <a:off x="1395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Vor</a:t>
          </a:r>
          <a:r>
            <a:rPr lang="en-US" sz="2300" kern="1200" dirty="0">
              <a:solidFill>
                <a:schemeClr val="tx1"/>
              </a:solidFill>
            </a:rPr>
            <a:t>- und </a:t>
          </a:r>
          <a:r>
            <a:rPr lang="en-US" sz="2300" kern="1200" dirty="0" err="1">
              <a:solidFill>
                <a:schemeClr val="tx1"/>
              </a:solidFill>
            </a:rPr>
            <a:t>Nachteile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395" y="1163002"/>
        <a:ext cx="2286076" cy="2442305"/>
      </dsp:txXfrm>
    </dsp:sp>
    <dsp:sp modelId="{0D59B630-D2FA-42C0-83D9-A6F6A9558204}">
      <dsp:nvSpPr>
        <dsp:cNvPr id="0" name=""/>
        <dsp:cNvSpPr/>
      </dsp:nvSpPr>
      <dsp:spPr>
        <a:xfrm>
          <a:off x="2287472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Kriterien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erfolgreiche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Implementierung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287472" y="1163002"/>
        <a:ext cx="2286076" cy="2442305"/>
      </dsp:txXfrm>
    </dsp:sp>
    <dsp:sp modelId="{906CA85E-6E48-4E13-996D-DFF39453CF29}">
      <dsp:nvSpPr>
        <dsp:cNvPr id="0" name=""/>
        <dsp:cNvSpPr/>
      </dsp:nvSpPr>
      <dsp:spPr>
        <a:xfrm>
          <a:off x="4573549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Mögliche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Ziele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Einführung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573549" y="1163002"/>
        <a:ext cx="2286076" cy="2442305"/>
      </dsp:txXfrm>
    </dsp:sp>
    <dsp:sp modelId="{3A127E34-94C4-4E74-B88F-F65B34CDA48A}">
      <dsp:nvSpPr>
        <dsp:cNvPr id="0" name=""/>
        <dsp:cNvSpPr/>
      </dsp:nvSpPr>
      <dsp:spPr>
        <a:xfrm>
          <a:off x="6859625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Mögliche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Ansätze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aus</a:t>
          </a:r>
          <a:r>
            <a:rPr lang="en-US" sz="2300" kern="1200" dirty="0">
              <a:solidFill>
                <a:schemeClr val="tx1"/>
              </a:solidFill>
            </a:rPr>
            <a:t> Digital Democracy und Workplace Democracy</a:t>
          </a:r>
        </a:p>
      </dsp:txBody>
      <dsp:txXfrm>
        <a:off x="6859625" y="1163002"/>
        <a:ext cx="2286076" cy="2442305"/>
      </dsp:txXfrm>
    </dsp:sp>
    <dsp:sp modelId="{81539986-BC2B-418C-B6FA-617D05CA6888}">
      <dsp:nvSpPr>
        <dsp:cNvPr id="0" name=""/>
        <dsp:cNvSpPr/>
      </dsp:nvSpPr>
      <dsp:spPr>
        <a:xfrm>
          <a:off x="9145702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Messung</a:t>
          </a:r>
          <a:r>
            <a:rPr lang="en-US" sz="2300" kern="1200" dirty="0">
              <a:solidFill>
                <a:schemeClr val="tx1"/>
              </a:solidFill>
            </a:rPr>
            <a:t> des </a:t>
          </a:r>
          <a:r>
            <a:rPr lang="en-US" sz="2300" kern="1200" dirty="0" err="1">
              <a:solidFill>
                <a:schemeClr val="tx1"/>
              </a:solidFill>
            </a:rPr>
            <a:t>Wertes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Organisation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9145702" y="1163002"/>
        <a:ext cx="2286076" cy="2442305"/>
      </dsp:txXfrm>
    </dsp:sp>
    <dsp:sp modelId="{5C23AA48-07BD-4755-BE15-BC9D225ACC2E}">
      <dsp:nvSpPr>
        <dsp:cNvPr id="0" name=""/>
        <dsp:cNvSpPr/>
      </dsp:nvSpPr>
      <dsp:spPr>
        <a:xfrm>
          <a:off x="0" y="3605307"/>
          <a:ext cx="11433175" cy="271367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53DAB-74E5-47C2-84F5-F14E13B57961}">
      <dsp:nvSpPr>
        <dsp:cNvPr id="0" name=""/>
        <dsp:cNvSpPr/>
      </dsp:nvSpPr>
      <dsp:spPr>
        <a:xfrm>
          <a:off x="3174269" y="1655"/>
          <a:ext cx="1412399" cy="1412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Digital Democracy</a:t>
          </a:r>
        </a:p>
      </dsp:txBody>
      <dsp:txXfrm>
        <a:off x="3381110" y="208496"/>
        <a:ext cx="998717" cy="998717"/>
      </dsp:txXfrm>
    </dsp:sp>
    <dsp:sp modelId="{3F3A479A-2DB7-4002-8C85-9871DD06439E}">
      <dsp:nvSpPr>
        <dsp:cNvPr id="0" name=""/>
        <dsp:cNvSpPr/>
      </dsp:nvSpPr>
      <dsp:spPr>
        <a:xfrm>
          <a:off x="3470872" y="1528741"/>
          <a:ext cx="819191" cy="81919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79456" y="1842000"/>
        <a:ext cx="602023" cy="192673"/>
      </dsp:txXfrm>
    </dsp:sp>
    <dsp:sp modelId="{4E51E967-D90F-48C8-B3CD-87120FEC0C79}">
      <dsp:nvSpPr>
        <dsp:cNvPr id="0" name=""/>
        <dsp:cNvSpPr/>
      </dsp:nvSpPr>
      <dsp:spPr>
        <a:xfrm>
          <a:off x="3174269" y="2462620"/>
          <a:ext cx="1412399" cy="1412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Workplace Democracy</a:t>
          </a:r>
        </a:p>
      </dsp:txBody>
      <dsp:txXfrm>
        <a:off x="3381110" y="2669461"/>
        <a:ext cx="998717" cy="998717"/>
      </dsp:txXfrm>
    </dsp:sp>
    <dsp:sp modelId="{37586038-378B-4D94-B121-A037D5ADEBF3}">
      <dsp:nvSpPr>
        <dsp:cNvPr id="0" name=""/>
        <dsp:cNvSpPr/>
      </dsp:nvSpPr>
      <dsp:spPr>
        <a:xfrm>
          <a:off x="4798528" y="1675631"/>
          <a:ext cx="449142" cy="525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98528" y="1780713"/>
        <a:ext cx="314399" cy="315248"/>
      </dsp:txXfrm>
    </dsp:sp>
    <dsp:sp modelId="{D0B93FAB-517F-4F75-89CF-702CBA3D67E2}">
      <dsp:nvSpPr>
        <dsp:cNvPr id="0" name=""/>
        <dsp:cNvSpPr/>
      </dsp:nvSpPr>
      <dsp:spPr>
        <a:xfrm>
          <a:off x="5434107" y="525938"/>
          <a:ext cx="2824798" cy="2824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Digital Workplace Democracy</a:t>
          </a:r>
        </a:p>
      </dsp:txBody>
      <dsp:txXfrm>
        <a:off x="5847789" y="939620"/>
        <a:ext cx="1997434" cy="1997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F8048-D161-4DA1-8563-9D6062ED3C51}">
      <dsp:nvSpPr>
        <dsp:cNvPr id="0" name=""/>
        <dsp:cNvSpPr/>
      </dsp:nvSpPr>
      <dsp:spPr>
        <a:xfrm>
          <a:off x="5722" y="0"/>
          <a:ext cx="5504448" cy="32441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Vorteile</a:t>
          </a:r>
          <a:endParaRPr lang="en-US" sz="4500" kern="1200" dirty="0"/>
        </a:p>
      </dsp:txBody>
      <dsp:txXfrm>
        <a:off x="5722" y="0"/>
        <a:ext cx="5504448" cy="973246"/>
      </dsp:txXfrm>
    </dsp:sp>
    <dsp:sp modelId="{A2A340F5-BE94-4E6D-861F-8DB3AEC90107}">
      <dsp:nvSpPr>
        <dsp:cNvPr id="0" name=""/>
        <dsp:cNvSpPr/>
      </dsp:nvSpPr>
      <dsp:spPr>
        <a:xfrm>
          <a:off x="556167" y="973523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Transparenz</a:t>
          </a:r>
          <a:endParaRPr lang="en-US" sz="2300" kern="1200" dirty="0"/>
        </a:p>
      </dsp:txBody>
      <dsp:txXfrm>
        <a:off x="574834" y="992190"/>
        <a:ext cx="4366224" cy="600012"/>
      </dsp:txXfrm>
    </dsp:sp>
    <dsp:sp modelId="{F4883D91-623A-4BF5-9380-08BD187BEC32}">
      <dsp:nvSpPr>
        <dsp:cNvPr id="0" name=""/>
        <dsp:cNvSpPr/>
      </dsp:nvSpPr>
      <dsp:spPr>
        <a:xfrm>
          <a:off x="556167" y="1708923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Flexibilität</a:t>
          </a:r>
          <a:endParaRPr lang="en-US" sz="2300" kern="1200" dirty="0"/>
        </a:p>
      </dsp:txBody>
      <dsp:txXfrm>
        <a:off x="574834" y="1727590"/>
        <a:ext cx="4366224" cy="600012"/>
      </dsp:txXfrm>
    </dsp:sp>
    <dsp:sp modelId="{6408FC28-E959-4513-99C6-D8732F4380BE}">
      <dsp:nvSpPr>
        <dsp:cNvPr id="0" name=""/>
        <dsp:cNvSpPr/>
      </dsp:nvSpPr>
      <dsp:spPr>
        <a:xfrm>
          <a:off x="556167" y="2444322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Skalierbarkeit</a:t>
          </a:r>
          <a:endParaRPr lang="en-US" sz="2300" kern="1200" dirty="0"/>
        </a:p>
      </dsp:txBody>
      <dsp:txXfrm>
        <a:off x="574834" y="2462989"/>
        <a:ext cx="4366224" cy="600012"/>
      </dsp:txXfrm>
    </dsp:sp>
    <dsp:sp modelId="{12B3533C-7085-494A-81F3-9F01A44FB400}">
      <dsp:nvSpPr>
        <dsp:cNvPr id="0" name=""/>
        <dsp:cNvSpPr/>
      </dsp:nvSpPr>
      <dsp:spPr>
        <a:xfrm>
          <a:off x="5923004" y="0"/>
          <a:ext cx="5504448" cy="32441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Herausforderungen</a:t>
          </a:r>
          <a:endParaRPr lang="en-US" sz="4500" kern="1200" dirty="0"/>
        </a:p>
      </dsp:txBody>
      <dsp:txXfrm>
        <a:off x="5923004" y="0"/>
        <a:ext cx="5504448" cy="973246"/>
      </dsp:txXfrm>
    </dsp:sp>
    <dsp:sp modelId="{EF29B7DC-8CD1-4F08-8AF4-7E70BE65CB03}">
      <dsp:nvSpPr>
        <dsp:cNvPr id="0" name=""/>
        <dsp:cNvSpPr/>
      </dsp:nvSpPr>
      <dsp:spPr>
        <a:xfrm>
          <a:off x="6473449" y="973523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Organisationsspezifische</a:t>
          </a:r>
          <a:r>
            <a:rPr lang="en-US" sz="2300" kern="1200" dirty="0"/>
            <a:t> </a:t>
          </a:r>
          <a:r>
            <a:rPr lang="en-US" sz="2300" kern="1200" dirty="0" err="1"/>
            <a:t>Faktoren</a:t>
          </a:r>
          <a:endParaRPr lang="en-US" sz="2300" kern="1200" dirty="0"/>
        </a:p>
      </dsp:txBody>
      <dsp:txXfrm>
        <a:off x="6492116" y="992190"/>
        <a:ext cx="4366224" cy="600012"/>
      </dsp:txXfrm>
    </dsp:sp>
    <dsp:sp modelId="{69651003-E3FF-4886-A9C9-281080B3635D}">
      <dsp:nvSpPr>
        <dsp:cNvPr id="0" name=""/>
        <dsp:cNvSpPr/>
      </dsp:nvSpPr>
      <dsp:spPr>
        <a:xfrm>
          <a:off x="6473449" y="1708923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Kosten</a:t>
          </a:r>
          <a:r>
            <a:rPr lang="en-US" sz="2300" kern="1200" dirty="0"/>
            <a:t> und Dauer der </a:t>
          </a:r>
          <a:r>
            <a:rPr lang="en-US" sz="2300" kern="1200" dirty="0" err="1"/>
            <a:t>Entwicklung</a:t>
          </a:r>
          <a:endParaRPr lang="en-US" sz="2300" kern="1200" dirty="0"/>
        </a:p>
      </dsp:txBody>
      <dsp:txXfrm>
        <a:off x="6492116" y="1727590"/>
        <a:ext cx="4366224" cy="600012"/>
      </dsp:txXfrm>
    </dsp:sp>
    <dsp:sp modelId="{0C794E24-04A9-439A-934B-6272201F9B12}">
      <dsp:nvSpPr>
        <dsp:cNvPr id="0" name=""/>
        <dsp:cNvSpPr/>
      </dsp:nvSpPr>
      <dsp:spPr>
        <a:xfrm>
          <a:off x="6473449" y="2444322"/>
          <a:ext cx="4403558" cy="637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Hohes</a:t>
          </a:r>
          <a:r>
            <a:rPr lang="en-US" sz="2300" kern="1200" dirty="0"/>
            <a:t> </a:t>
          </a:r>
          <a:r>
            <a:rPr lang="en-US" sz="2300" kern="1200" dirty="0" err="1"/>
            <a:t>Risiko</a:t>
          </a:r>
          <a:r>
            <a:rPr lang="en-US" sz="2300" kern="1200" dirty="0"/>
            <a:t> </a:t>
          </a:r>
          <a:r>
            <a:rPr lang="en-US" sz="2300" kern="1200" dirty="0" err="1"/>
            <a:t>zu</a:t>
          </a:r>
          <a:r>
            <a:rPr lang="en-US" sz="2300" kern="1200" dirty="0"/>
            <a:t> </a:t>
          </a:r>
          <a:r>
            <a:rPr lang="en-US" sz="2300" kern="1200" dirty="0" err="1"/>
            <a:t>scheitern</a:t>
          </a:r>
          <a:endParaRPr lang="en-US" sz="2300" kern="1200" dirty="0"/>
        </a:p>
      </dsp:txBody>
      <dsp:txXfrm>
        <a:off x="6492116" y="2462989"/>
        <a:ext cx="4366224" cy="600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687AB-C424-4B8A-92AD-978E7F0AE865}">
      <dsp:nvSpPr>
        <dsp:cNvPr id="0" name=""/>
        <dsp:cNvSpPr/>
      </dsp:nvSpPr>
      <dsp:spPr>
        <a:xfrm>
          <a:off x="3479084" y="0"/>
          <a:ext cx="3876675" cy="387667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45776-62E3-4EE6-8275-E068867EDA1C}">
      <dsp:nvSpPr>
        <dsp:cNvPr id="0" name=""/>
        <dsp:cNvSpPr/>
      </dsp:nvSpPr>
      <dsp:spPr>
        <a:xfrm>
          <a:off x="5417422" y="389264"/>
          <a:ext cx="2519838" cy="14287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Erfolgsfaktoren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Größe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Grad der </a:t>
          </a:r>
          <a:r>
            <a:rPr lang="en-US" sz="1300" kern="1200" dirty="0" err="1"/>
            <a:t>Beteiligung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Wandelbarkeit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Kommunikationsstrategie</a:t>
          </a:r>
          <a:endParaRPr lang="en-US" sz="1300" kern="1200" dirty="0"/>
        </a:p>
      </dsp:txBody>
      <dsp:txXfrm>
        <a:off x="5417422" y="389264"/>
        <a:ext cx="2519838" cy="1428765"/>
      </dsp:txXfrm>
    </dsp:sp>
    <dsp:sp modelId="{D5C22416-4F33-41F1-9796-0767E907AD20}">
      <dsp:nvSpPr>
        <dsp:cNvPr id="0" name=""/>
        <dsp:cNvSpPr/>
      </dsp:nvSpPr>
      <dsp:spPr>
        <a:xfrm>
          <a:off x="5417422" y="1948640"/>
          <a:ext cx="2519838" cy="14081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Voraussetzungen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Rechtlicher Rahmen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Stabile, </a:t>
          </a:r>
          <a:r>
            <a:rPr lang="en-US" sz="1300" kern="1200" dirty="0" err="1"/>
            <a:t>sichere</a:t>
          </a:r>
          <a:r>
            <a:rPr lang="en-US" sz="1300" kern="1200" dirty="0"/>
            <a:t> und </a:t>
          </a:r>
          <a:r>
            <a:rPr lang="en-US" sz="1300" kern="1200" dirty="0" err="1"/>
            <a:t>transparente</a:t>
          </a:r>
          <a:r>
            <a:rPr lang="en-US" sz="1300" kern="1200" dirty="0"/>
            <a:t> </a:t>
          </a:r>
          <a:r>
            <a:rPr lang="en-US" sz="1300" kern="1200" dirty="0" err="1"/>
            <a:t>Technologie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Zugang</a:t>
          </a:r>
          <a:r>
            <a:rPr lang="en-US" sz="1300" kern="1200" dirty="0"/>
            <a:t>, </a:t>
          </a:r>
          <a:r>
            <a:rPr lang="en-US" sz="1300" kern="1200" dirty="0" err="1"/>
            <a:t>Akzeptanz</a:t>
          </a:r>
          <a:r>
            <a:rPr lang="en-US" sz="1300" kern="1200" dirty="0"/>
            <a:t> und </a:t>
          </a:r>
          <a:r>
            <a:rPr lang="en-US" sz="1300" kern="1200" dirty="0" err="1"/>
            <a:t>Vertrauen</a:t>
          </a:r>
          <a:endParaRPr lang="en-US" sz="1300" kern="1200" dirty="0"/>
        </a:p>
      </dsp:txBody>
      <dsp:txXfrm>
        <a:off x="5417422" y="1948640"/>
        <a:ext cx="2519838" cy="1408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CE99D-69D8-470D-BB85-449337583511}">
      <dsp:nvSpPr>
        <dsp:cNvPr id="0" name=""/>
        <dsp:cNvSpPr/>
      </dsp:nvSpPr>
      <dsp:spPr>
        <a:xfrm>
          <a:off x="5722" y="0"/>
          <a:ext cx="5504448" cy="3244154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Soziale Ziele</a:t>
          </a:r>
        </a:p>
      </dsp:txBody>
      <dsp:txXfrm>
        <a:off x="5722" y="0"/>
        <a:ext cx="5504448" cy="973246"/>
      </dsp:txXfrm>
    </dsp:sp>
    <dsp:sp modelId="{DD195A0A-179A-4615-B136-A27E712CAB19}">
      <dsp:nvSpPr>
        <dsp:cNvPr id="0" name=""/>
        <dsp:cNvSpPr/>
      </dsp:nvSpPr>
      <dsp:spPr>
        <a:xfrm>
          <a:off x="556167" y="974196"/>
          <a:ext cx="4403558" cy="978156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Ansätze, um über die Bedingungen der eigenen Arbeit mitzubestimmen</a:t>
          </a:r>
        </a:p>
      </dsp:txBody>
      <dsp:txXfrm>
        <a:off x="584816" y="1002845"/>
        <a:ext cx="4346260" cy="920858"/>
      </dsp:txXfrm>
    </dsp:sp>
    <dsp:sp modelId="{A428B709-BCF9-42B7-A356-023E9E69BE60}">
      <dsp:nvSpPr>
        <dsp:cNvPr id="0" name=""/>
        <dsp:cNvSpPr/>
      </dsp:nvSpPr>
      <dsp:spPr>
        <a:xfrm>
          <a:off x="556167" y="2102839"/>
          <a:ext cx="4403558" cy="97815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Schwerpunktmäßig Messung mitarbeiterbezogener KPIs</a:t>
          </a:r>
        </a:p>
      </dsp:txBody>
      <dsp:txXfrm>
        <a:off x="584816" y="2131488"/>
        <a:ext cx="4346260" cy="920858"/>
      </dsp:txXfrm>
    </dsp:sp>
    <dsp:sp modelId="{758A4D52-E86E-4761-AAB6-B67A79693592}">
      <dsp:nvSpPr>
        <dsp:cNvPr id="0" name=""/>
        <dsp:cNvSpPr/>
      </dsp:nvSpPr>
      <dsp:spPr>
        <a:xfrm>
          <a:off x="5923004" y="0"/>
          <a:ext cx="5504448" cy="3244154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Wirtschaftliche Ziele</a:t>
          </a:r>
        </a:p>
      </dsp:txBody>
      <dsp:txXfrm>
        <a:off x="5923004" y="0"/>
        <a:ext cx="5504448" cy="973246"/>
      </dsp:txXfrm>
    </dsp:sp>
    <dsp:sp modelId="{2AED05DF-CCE7-4725-AD0B-EEC7C96CD9AD}">
      <dsp:nvSpPr>
        <dsp:cNvPr id="0" name=""/>
        <dsp:cNvSpPr/>
      </dsp:nvSpPr>
      <dsp:spPr>
        <a:xfrm>
          <a:off x="6473449" y="974196"/>
          <a:ext cx="4403558" cy="978156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Ansätze, um bei Innovationen und Prozesse mitzubestimmen</a:t>
          </a:r>
        </a:p>
      </dsp:txBody>
      <dsp:txXfrm>
        <a:off x="6502098" y="1002845"/>
        <a:ext cx="4346260" cy="920858"/>
      </dsp:txXfrm>
    </dsp:sp>
    <dsp:sp modelId="{BA88260C-73BD-45E5-867F-E9AAD1D1E601}">
      <dsp:nvSpPr>
        <dsp:cNvPr id="0" name=""/>
        <dsp:cNvSpPr/>
      </dsp:nvSpPr>
      <dsp:spPr>
        <a:xfrm>
          <a:off x="6473449" y="2102839"/>
          <a:ext cx="4403558" cy="97815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Schwerpunktmäßig Messung unternehmensbezogener KPIs</a:t>
          </a:r>
        </a:p>
      </dsp:txBody>
      <dsp:txXfrm>
        <a:off x="6502098" y="2131488"/>
        <a:ext cx="4346260" cy="9208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B1FDA-7D23-4A14-9AA1-914CD72EA62C}">
      <dsp:nvSpPr>
        <dsp:cNvPr id="0" name=""/>
        <dsp:cNvSpPr/>
      </dsp:nvSpPr>
      <dsp:spPr>
        <a:xfrm>
          <a:off x="-4382399" y="-672188"/>
          <a:ext cx="5221051" cy="5221051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EBBB8-AA30-4F42-B6E7-930EB46DA460}">
      <dsp:nvSpPr>
        <dsp:cNvPr id="0" name=""/>
        <dsp:cNvSpPr/>
      </dsp:nvSpPr>
      <dsp:spPr>
        <a:xfrm>
          <a:off x="313342" y="204145"/>
          <a:ext cx="535101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Vorteile</a:t>
          </a:r>
          <a:r>
            <a:rPr lang="en-US" sz="2100" kern="1200" dirty="0"/>
            <a:t> </a:t>
          </a:r>
          <a:r>
            <a:rPr lang="en-US" sz="2100" kern="1200" dirty="0" err="1"/>
            <a:t>überwiegen</a:t>
          </a:r>
          <a:r>
            <a:rPr lang="en-US" sz="2100" kern="1200" dirty="0"/>
            <a:t> </a:t>
          </a:r>
          <a:r>
            <a:rPr lang="en-US" sz="2100" kern="1200" dirty="0" err="1"/>
            <a:t>Probleme</a:t>
          </a:r>
          <a:endParaRPr lang="en-US" sz="2100" kern="1200" dirty="0"/>
        </a:p>
      </dsp:txBody>
      <dsp:txXfrm>
        <a:off x="313342" y="204145"/>
        <a:ext cx="5351016" cy="408136"/>
      </dsp:txXfrm>
    </dsp:sp>
    <dsp:sp modelId="{DAFC70B5-4B87-4771-B8A5-A8F99316961D}">
      <dsp:nvSpPr>
        <dsp:cNvPr id="0" name=""/>
        <dsp:cNvSpPr/>
      </dsp:nvSpPr>
      <dsp:spPr>
        <a:xfrm>
          <a:off x="58257" y="153128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2560-A994-4BD7-9ABD-E4A6EE7907E4}">
      <dsp:nvSpPr>
        <dsp:cNvPr id="0" name=""/>
        <dsp:cNvSpPr/>
      </dsp:nvSpPr>
      <dsp:spPr>
        <a:xfrm>
          <a:off x="649062" y="816272"/>
          <a:ext cx="501529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Voraussetzungen</a:t>
          </a:r>
          <a:r>
            <a:rPr lang="en-US" sz="2100" kern="1200" dirty="0"/>
            <a:t> </a:t>
          </a:r>
          <a:r>
            <a:rPr lang="en-US" sz="2100" kern="1200" dirty="0" err="1"/>
            <a:t>erfüllt</a:t>
          </a:r>
          <a:endParaRPr lang="en-US" sz="2100" kern="1200" dirty="0"/>
        </a:p>
      </dsp:txBody>
      <dsp:txXfrm>
        <a:off x="649062" y="816272"/>
        <a:ext cx="5015296" cy="408136"/>
      </dsp:txXfrm>
    </dsp:sp>
    <dsp:sp modelId="{375C71DB-7473-4565-BCCA-BDEAAF21C8D2}">
      <dsp:nvSpPr>
        <dsp:cNvPr id="0" name=""/>
        <dsp:cNvSpPr/>
      </dsp:nvSpPr>
      <dsp:spPr>
        <a:xfrm>
          <a:off x="393977" y="765255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DFF0A-920C-470C-BE61-247EEB889E36}">
      <dsp:nvSpPr>
        <dsp:cNvPr id="0" name=""/>
        <dsp:cNvSpPr/>
      </dsp:nvSpPr>
      <dsp:spPr>
        <a:xfrm>
          <a:off x="802578" y="1428399"/>
          <a:ext cx="4861780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Erfolgsfaktoren</a:t>
          </a:r>
          <a:r>
            <a:rPr lang="en-US" sz="2100" kern="1200" dirty="0"/>
            <a:t> </a:t>
          </a:r>
          <a:r>
            <a:rPr lang="en-US" sz="2100" kern="1200" dirty="0" err="1"/>
            <a:t>stehen</a:t>
          </a:r>
          <a:r>
            <a:rPr lang="en-US" sz="2100" kern="1200" dirty="0"/>
            <a:t> gut</a:t>
          </a:r>
        </a:p>
      </dsp:txBody>
      <dsp:txXfrm>
        <a:off x="802578" y="1428399"/>
        <a:ext cx="4861780" cy="408136"/>
      </dsp:txXfrm>
    </dsp:sp>
    <dsp:sp modelId="{0E346D99-A5E1-44B6-90A7-9199FE023E58}">
      <dsp:nvSpPr>
        <dsp:cNvPr id="0" name=""/>
        <dsp:cNvSpPr/>
      </dsp:nvSpPr>
      <dsp:spPr>
        <a:xfrm>
          <a:off x="547493" y="1377382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ED1FA-B4C6-4BA1-A20E-81FA901D90C9}">
      <dsp:nvSpPr>
        <dsp:cNvPr id="0" name=""/>
        <dsp:cNvSpPr/>
      </dsp:nvSpPr>
      <dsp:spPr>
        <a:xfrm>
          <a:off x="802578" y="2040138"/>
          <a:ext cx="4861780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Kompatibilität</a:t>
          </a:r>
          <a:r>
            <a:rPr lang="en-US" sz="2100" kern="1200" dirty="0"/>
            <a:t> </a:t>
          </a:r>
          <a:r>
            <a:rPr lang="en-US" sz="2100" kern="1200" dirty="0" err="1"/>
            <a:t>mit</a:t>
          </a:r>
          <a:r>
            <a:rPr lang="en-US" sz="2100" kern="1200" dirty="0"/>
            <a:t> </a:t>
          </a:r>
          <a:r>
            <a:rPr lang="en-US" sz="2100" kern="1200" dirty="0" err="1"/>
            <a:t>Zielen</a:t>
          </a:r>
          <a:endParaRPr lang="en-US" sz="2100" kern="1200" dirty="0"/>
        </a:p>
      </dsp:txBody>
      <dsp:txXfrm>
        <a:off x="802578" y="2040138"/>
        <a:ext cx="4861780" cy="408136"/>
      </dsp:txXfrm>
    </dsp:sp>
    <dsp:sp modelId="{569501E4-204B-4A4B-A9D9-FBCDE4233BB3}">
      <dsp:nvSpPr>
        <dsp:cNvPr id="0" name=""/>
        <dsp:cNvSpPr/>
      </dsp:nvSpPr>
      <dsp:spPr>
        <a:xfrm>
          <a:off x="547493" y="1989121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C6303-F257-41D9-8FA6-2D23C409060C}">
      <dsp:nvSpPr>
        <dsp:cNvPr id="0" name=""/>
        <dsp:cNvSpPr/>
      </dsp:nvSpPr>
      <dsp:spPr>
        <a:xfrm>
          <a:off x="649062" y="2652265"/>
          <a:ext cx="501529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Passende</a:t>
          </a:r>
          <a:r>
            <a:rPr lang="en-US" sz="2100" kern="1200" dirty="0"/>
            <a:t> </a:t>
          </a:r>
          <a:r>
            <a:rPr lang="en-US" sz="2100" kern="1200" dirty="0" err="1"/>
            <a:t>Methoden</a:t>
          </a:r>
          <a:endParaRPr lang="en-US" sz="2100" kern="1200" dirty="0"/>
        </a:p>
      </dsp:txBody>
      <dsp:txXfrm>
        <a:off x="649062" y="2652265"/>
        <a:ext cx="5015296" cy="408136"/>
      </dsp:txXfrm>
    </dsp:sp>
    <dsp:sp modelId="{6964F8FD-82D2-497F-8F36-A6040D14127F}">
      <dsp:nvSpPr>
        <dsp:cNvPr id="0" name=""/>
        <dsp:cNvSpPr/>
      </dsp:nvSpPr>
      <dsp:spPr>
        <a:xfrm>
          <a:off x="393977" y="2601248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97BD3-C930-4419-AED7-65057CCF3F7E}">
      <dsp:nvSpPr>
        <dsp:cNvPr id="0" name=""/>
        <dsp:cNvSpPr/>
      </dsp:nvSpPr>
      <dsp:spPr>
        <a:xfrm>
          <a:off x="313342" y="3264392"/>
          <a:ext cx="535101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Kontinuierliches</a:t>
          </a:r>
          <a:r>
            <a:rPr lang="en-US" sz="2100" kern="1200" dirty="0"/>
            <a:t> Monitoring</a:t>
          </a:r>
        </a:p>
      </dsp:txBody>
      <dsp:txXfrm>
        <a:off x="313342" y="3264392"/>
        <a:ext cx="5351016" cy="408136"/>
      </dsp:txXfrm>
    </dsp:sp>
    <dsp:sp modelId="{46B3502C-FAF0-48EF-A6DA-46C1EA47B39F}">
      <dsp:nvSpPr>
        <dsp:cNvPr id="0" name=""/>
        <dsp:cNvSpPr/>
      </dsp:nvSpPr>
      <dsp:spPr>
        <a:xfrm>
          <a:off x="58257" y="3213375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20C85-1625-49AF-85EE-9C9504A592AB}">
      <dsp:nvSpPr>
        <dsp:cNvPr id="0" name=""/>
        <dsp:cNvSpPr/>
      </dsp:nvSpPr>
      <dsp:spPr>
        <a:xfrm>
          <a:off x="616" y="173899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Mangel</a:t>
          </a:r>
          <a:r>
            <a:rPr lang="en-US" sz="2000" kern="1200" dirty="0"/>
            <a:t> an </a:t>
          </a:r>
          <a:r>
            <a:rPr lang="en-US" sz="2000" kern="1200" dirty="0" err="1"/>
            <a:t>empirischen</a:t>
          </a:r>
          <a:r>
            <a:rPr lang="en-US" sz="2000" kern="1200" dirty="0"/>
            <a:t> </a:t>
          </a:r>
          <a:r>
            <a:rPr lang="en-US" sz="2000" kern="1200" dirty="0" err="1"/>
            <a:t>Daten</a:t>
          </a:r>
          <a:r>
            <a:rPr lang="en-US" sz="2000" kern="1200" dirty="0"/>
            <a:t> </a:t>
          </a:r>
          <a:r>
            <a:rPr lang="en-US" sz="2000" kern="1200" dirty="0" err="1"/>
            <a:t>zu</a:t>
          </a:r>
          <a:r>
            <a:rPr lang="en-US" sz="2000" kern="1200" dirty="0"/>
            <a:t> Digital Workplace Democracy</a:t>
          </a:r>
        </a:p>
      </dsp:txBody>
      <dsp:txXfrm>
        <a:off x="616" y="173899"/>
        <a:ext cx="2402913" cy="1441748"/>
      </dsp:txXfrm>
    </dsp:sp>
    <dsp:sp modelId="{A8B95A57-84B0-4BC1-9D4E-3DDB18D51143}">
      <dsp:nvSpPr>
        <dsp:cNvPr id="0" name=""/>
        <dsp:cNvSpPr/>
      </dsp:nvSpPr>
      <dsp:spPr>
        <a:xfrm>
          <a:off x="2643821" y="173899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Verstärkte</a:t>
          </a:r>
          <a:r>
            <a:rPr lang="en-US" sz="2000" kern="1200" dirty="0"/>
            <a:t> Arbeit </a:t>
          </a:r>
          <a:r>
            <a:rPr lang="en-US" sz="2000" kern="1200" dirty="0" err="1"/>
            <a:t>mit</a:t>
          </a:r>
          <a:r>
            <a:rPr lang="en-US" sz="2000" kern="1200" dirty="0"/>
            <a:t> </a:t>
          </a:r>
          <a:r>
            <a:rPr lang="en-US" sz="2000" kern="1200" dirty="0" err="1"/>
            <a:t>Beispielen</a:t>
          </a:r>
          <a:r>
            <a:rPr lang="en-US" sz="2000" kern="1200" dirty="0"/>
            <a:t> </a:t>
          </a:r>
          <a:r>
            <a:rPr lang="en-US" sz="2000" kern="1200" dirty="0" err="1"/>
            <a:t>aufgrund</a:t>
          </a:r>
          <a:r>
            <a:rPr lang="en-US" sz="2000" kern="1200" dirty="0"/>
            <a:t> </a:t>
          </a:r>
          <a:r>
            <a:rPr lang="en-US" sz="2000" kern="1200" dirty="0" err="1"/>
            <a:t>hoher</a:t>
          </a:r>
          <a:r>
            <a:rPr lang="en-US" sz="2000" kern="1200" dirty="0"/>
            <a:t> </a:t>
          </a:r>
          <a:r>
            <a:rPr lang="en-US" sz="2000" kern="1200" dirty="0" err="1"/>
            <a:t>Komplexität</a:t>
          </a:r>
          <a:endParaRPr lang="en-US" sz="2000" kern="1200" dirty="0"/>
        </a:p>
      </dsp:txBody>
      <dsp:txXfrm>
        <a:off x="2643821" y="173899"/>
        <a:ext cx="2402913" cy="1441748"/>
      </dsp:txXfrm>
    </dsp:sp>
    <dsp:sp modelId="{3E97FB76-36E0-4C9C-A7D2-3AE0CC1D4861}">
      <dsp:nvSpPr>
        <dsp:cNvPr id="0" name=""/>
        <dsp:cNvSpPr/>
      </dsp:nvSpPr>
      <dsp:spPr>
        <a:xfrm>
          <a:off x="616" y="1855938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Aufschlüsse</a:t>
          </a:r>
          <a:r>
            <a:rPr lang="en-US" sz="2000" kern="1200" dirty="0"/>
            <a:t> von </a:t>
          </a:r>
          <a:r>
            <a:rPr lang="en-US" sz="2000" kern="1200" dirty="0" err="1"/>
            <a:t>Beispiel</a:t>
          </a:r>
          <a:r>
            <a:rPr lang="en-US" sz="2000" kern="1200" dirty="0"/>
            <a:t>-KPIs </a:t>
          </a:r>
          <a:r>
            <a:rPr lang="en-US" sz="2000" kern="1200" dirty="0" err="1"/>
            <a:t>auch</a:t>
          </a:r>
          <a:r>
            <a:rPr lang="en-US" sz="2000" kern="1200" dirty="0"/>
            <a:t> von </a:t>
          </a:r>
          <a:r>
            <a:rPr lang="en-US" sz="2000" kern="1200" dirty="0" err="1"/>
            <a:t>anderen</a:t>
          </a:r>
          <a:r>
            <a:rPr lang="en-US" sz="2000" kern="1200" dirty="0"/>
            <a:t> </a:t>
          </a:r>
          <a:r>
            <a:rPr lang="en-US" sz="2000" kern="1200" dirty="0" err="1"/>
            <a:t>Faktoren</a:t>
          </a:r>
          <a:r>
            <a:rPr lang="en-US" sz="2000" kern="1200" dirty="0"/>
            <a:t> </a:t>
          </a:r>
          <a:r>
            <a:rPr lang="en-US" sz="2000" kern="1200" dirty="0" err="1"/>
            <a:t>abhängig</a:t>
          </a:r>
          <a:endParaRPr lang="en-US" sz="2000" kern="1200" dirty="0"/>
        </a:p>
      </dsp:txBody>
      <dsp:txXfrm>
        <a:off x="616" y="1855938"/>
        <a:ext cx="2402913" cy="1441748"/>
      </dsp:txXfrm>
    </dsp:sp>
    <dsp:sp modelId="{C44B3D7B-5D3E-47E2-A9A7-48CF97F70C2B}">
      <dsp:nvSpPr>
        <dsp:cNvPr id="0" name=""/>
        <dsp:cNvSpPr/>
      </dsp:nvSpPr>
      <dsp:spPr>
        <a:xfrm>
          <a:off x="2643821" y="1855938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Praktische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r>
            <a:rPr lang="en-US" sz="2000" kern="1200" dirty="0"/>
            <a:t> </a:t>
          </a:r>
          <a:r>
            <a:rPr lang="en-US" sz="2000" kern="1200" dirty="0" err="1"/>
            <a:t>ist</a:t>
          </a:r>
          <a:r>
            <a:rPr lang="en-US" sz="2000" kern="1200" dirty="0"/>
            <a:t> </a:t>
          </a:r>
          <a:r>
            <a:rPr lang="en-US" sz="2000" kern="1200" dirty="0" err="1"/>
            <a:t>nicht</a:t>
          </a:r>
          <a:r>
            <a:rPr lang="en-US" sz="2000" kern="1200" dirty="0"/>
            <a:t> Teil der Thesis und </a:t>
          </a:r>
          <a:r>
            <a:rPr lang="en-US" sz="2000" kern="1200" dirty="0" err="1"/>
            <a:t>wird</a:t>
          </a:r>
          <a:r>
            <a:rPr lang="en-US" sz="2000" kern="1200" dirty="0"/>
            <a:t> </a:t>
          </a:r>
          <a:r>
            <a:rPr lang="en-US" sz="2000" kern="1200" dirty="0" err="1"/>
            <a:t>nicht</a:t>
          </a:r>
          <a:r>
            <a:rPr lang="en-US" sz="2000" kern="1200" dirty="0"/>
            <a:t> </a:t>
          </a:r>
          <a:r>
            <a:rPr lang="en-US" sz="2000" kern="1200" dirty="0" err="1"/>
            <a:t>abgebildet</a:t>
          </a:r>
          <a:endParaRPr lang="en-US" sz="2000" kern="1200" dirty="0"/>
        </a:p>
      </dsp:txBody>
      <dsp:txXfrm>
        <a:off x="2643821" y="1855938"/>
        <a:ext cx="2402913" cy="14417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09D6E-9889-4886-A792-4973C4DF1124}">
      <dsp:nvSpPr>
        <dsp:cNvPr id="0" name=""/>
        <dsp:cNvSpPr/>
      </dsp:nvSpPr>
      <dsp:spPr>
        <a:xfrm rot="16200000">
          <a:off x="582737" y="-582737"/>
          <a:ext cx="1406240" cy="257171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Dokumentation</a:t>
          </a:r>
          <a:r>
            <a:rPr lang="en-US" sz="1700" kern="1200" dirty="0"/>
            <a:t> der </a:t>
          </a:r>
          <a:r>
            <a:rPr lang="en-US" sz="1700" kern="1200" dirty="0" err="1"/>
            <a:t>realen</a:t>
          </a:r>
          <a:r>
            <a:rPr lang="en-US" sz="1700" kern="1200" dirty="0"/>
            <a:t> </a:t>
          </a:r>
          <a:r>
            <a:rPr lang="en-US" sz="1700" kern="1200" dirty="0" err="1"/>
            <a:t>Probleme</a:t>
          </a:r>
          <a:r>
            <a:rPr lang="en-US" sz="1700" kern="1200" dirty="0"/>
            <a:t> und </a:t>
          </a:r>
          <a:r>
            <a:rPr lang="en-US" sz="1700" kern="1200" dirty="0" err="1"/>
            <a:t>Herausforderungen</a:t>
          </a:r>
          <a:endParaRPr lang="en-US" sz="1700" kern="1200" dirty="0"/>
        </a:p>
      </dsp:txBody>
      <dsp:txXfrm rot="5400000">
        <a:off x="0" y="0"/>
        <a:ext cx="2571715" cy="1054680"/>
      </dsp:txXfrm>
    </dsp:sp>
    <dsp:sp modelId="{317ABA7D-E2CE-4CFB-A1D3-0D9C67697465}">
      <dsp:nvSpPr>
        <dsp:cNvPr id="0" name=""/>
        <dsp:cNvSpPr/>
      </dsp:nvSpPr>
      <dsp:spPr>
        <a:xfrm>
          <a:off x="2571715" y="0"/>
          <a:ext cx="2571715" cy="140624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Messung</a:t>
          </a:r>
          <a:r>
            <a:rPr lang="en-US" sz="1700" kern="1200" dirty="0"/>
            <a:t> der </a:t>
          </a:r>
          <a:r>
            <a:rPr lang="en-US" sz="1700" kern="1200" dirty="0" err="1"/>
            <a:t>Wandlungsfähigkeit</a:t>
          </a:r>
          <a:r>
            <a:rPr lang="en-US" sz="1700" kern="1200" dirty="0"/>
            <a:t> und </a:t>
          </a:r>
          <a:r>
            <a:rPr lang="en-US" sz="1700" kern="1200" dirty="0" err="1"/>
            <a:t>Akzeptanz</a:t>
          </a:r>
          <a:endParaRPr lang="en-US" sz="1700" kern="1200" dirty="0"/>
        </a:p>
      </dsp:txBody>
      <dsp:txXfrm>
        <a:off x="2571715" y="0"/>
        <a:ext cx="2571715" cy="1054680"/>
      </dsp:txXfrm>
    </dsp:sp>
    <dsp:sp modelId="{5972A228-1DC8-48D8-9C36-745EA345E011}">
      <dsp:nvSpPr>
        <dsp:cNvPr id="0" name=""/>
        <dsp:cNvSpPr/>
      </dsp:nvSpPr>
      <dsp:spPr>
        <a:xfrm rot="10800000">
          <a:off x="0" y="1406240"/>
          <a:ext cx="2571715" cy="140624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Auswertung</a:t>
          </a:r>
          <a:r>
            <a:rPr lang="en-US" sz="1700" kern="1200" dirty="0"/>
            <a:t> der </a:t>
          </a:r>
          <a:r>
            <a:rPr lang="en-US" sz="1700" kern="1200" dirty="0" err="1"/>
            <a:t>tatsächlichen</a:t>
          </a:r>
          <a:r>
            <a:rPr lang="en-US" sz="1700" kern="1200" dirty="0"/>
            <a:t> </a:t>
          </a:r>
          <a:r>
            <a:rPr lang="en-US" sz="1700" kern="1200" dirty="0" err="1"/>
            <a:t>Effekte</a:t>
          </a:r>
          <a:r>
            <a:rPr lang="en-US" sz="1700" kern="1200" dirty="0"/>
            <a:t> und </a:t>
          </a:r>
          <a:r>
            <a:rPr lang="en-US" sz="1700" kern="1200" dirty="0" err="1"/>
            <a:t>Abgleich</a:t>
          </a:r>
          <a:r>
            <a:rPr lang="en-US" sz="1700" kern="1200" dirty="0"/>
            <a:t> </a:t>
          </a:r>
          <a:r>
            <a:rPr lang="en-US" sz="1700" kern="1200" dirty="0" err="1"/>
            <a:t>mit</a:t>
          </a:r>
          <a:r>
            <a:rPr lang="en-US" sz="1700" kern="1200" dirty="0"/>
            <a:t> </a:t>
          </a:r>
          <a:r>
            <a:rPr lang="en-US" sz="1700" kern="1200" dirty="0" err="1"/>
            <a:t>Zielen</a:t>
          </a:r>
          <a:endParaRPr lang="en-US" sz="1700" kern="1200" dirty="0"/>
        </a:p>
      </dsp:txBody>
      <dsp:txXfrm rot="10800000">
        <a:off x="0" y="1757800"/>
        <a:ext cx="2571715" cy="1054680"/>
      </dsp:txXfrm>
    </dsp:sp>
    <dsp:sp modelId="{FA4FA387-DDA3-4A5E-A277-A768F53BC92F}">
      <dsp:nvSpPr>
        <dsp:cNvPr id="0" name=""/>
        <dsp:cNvSpPr/>
      </dsp:nvSpPr>
      <dsp:spPr>
        <a:xfrm rot="5400000">
          <a:off x="3154453" y="823502"/>
          <a:ext cx="1406240" cy="257171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Cases in </a:t>
          </a:r>
          <a:r>
            <a:rPr lang="en-US" sz="1700" kern="1200" dirty="0" err="1"/>
            <a:t>unterschiedlichen</a:t>
          </a:r>
          <a:r>
            <a:rPr lang="en-US" sz="1700" kern="1200" dirty="0"/>
            <a:t> </a:t>
          </a:r>
          <a:r>
            <a:rPr lang="en-US" sz="1700" kern="1200" dirty="0" err="1"/>
            <a:t>Organisationen</a:t>
          </a:r>
          <a:r>
            <a:rPr lang="en-US" sz="1700" kern="1200" dirty="0"/>
            <a:t> </a:t>
          </a:r>
          <a:r>
            <a:rPr lang="en-US" sz="1700" kern="1200" dirty="0" err="1"/>
            <a:t>mit</a:t>
          </a:r>
          <a:r>
            <a:rPr lang="en-US" sz="1700" kern="1200" dirty="0"/>
            <a:t> </a:t>
          </a:r>
          <a:r>
            <a:rPr lang="en-US" sz="1700" kern="1200" dirty="0" err="1"/>
            <a:t>verschiedenen</a:t>
          </a:r>
          <a:r>
            <a:rPr lang="en-US" sz="1700" kern="1200" dirty="0"/>
            <a:t> </a:t>
          </a:r>
          <a:r>
            <a:rPr lang="en-US" sz="1700" kern="1200" dirty="0" err="1"/>
            <a:t>Zielen</a:t>
          </a:r>
          <a:endParaRPr lang="en-US" sz="1700" kern="1200" dirty="0"/>
        </a:p>
      </dsp:txBody>
      <dsp:txXfrm rot="-5400000">
        <a:off x="2571716" y="1757799"/>
        <a:ext cx="2571715" cy="1054680"/>
      </dsp:txXfrm>
    </dsp:sp>
    <dsp:sp modelId="{7AA908FE-6BAC-4107-A7B1-8E06D55CE218}">
      <dsp:nvSpPr>
        <dsp:cNvPr id="0" name=""/>
        <dsp:cNvSpPr/>
      </dsp:nvSpPr>
      <dsp:spPr>
        <a:xfrm>
          <a:off x="1709308" y="1008674"/>
          <a:ext cx="1724813" cy="79513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Business</a:t>
          </a:r>
          <a:br>
            <a:rPr lang="en-US" sz="1800" b="1" kern="1200" dirty="0"/>
          </a:br>
          <a:r>
            <a:rPr lang="en-US" sz="1800" b="1" kern="1200" dirty="0"/>
            <a:t>Case</a:t>
          </a:r>
        </a:p>
      </dsp:txBody>
      <dsp:txXfrm>
        <a:off x="1748123" y="1047489"/>
        <a:ext cx="1647183" cy="71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3070D4-7360-443D-A1F7-5D78FC27E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C4ADE9-F988-449E-BA28-E7AC782B4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6470-C6E6-4225-982F-DF62FC25082F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EFD680-0020-4DAC-9565-DA8CFCF97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50A26-CB08-4CB2-BC1C-0B75659FB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C897-68E2-47F4-967B-643ED18E3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3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DFD46-CF44-49E3-A80F-AF7E82E50300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4853" y="4400550"/>
            <a:ext cx="6208294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2E0A-41DB-45C8-ACC8-54C35AD19B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</a:t>
            </a:r>
            <a:r>
              <a:rPr lang="en-US" dirty="0" err="1"/>
              <a:t>Warum</a:t>
            </a:r>
            <a:r>
              <a:rPr lang="en-US" dirty="0"/>
              <a:t> das Thema / </a:t>
            </a:r>
            <a:r>
              <a:rPr lang="en-US" dirty="0" err="1"/>
              <a:t>Forschungsziel</a:t>
            </a:r>
            <a:endParaRPr lang="en-US" dirty="0"/>
          </a:p>
          <a:p>
            <a:r>
              <a:rPr lang="en-US" dirty="0"/>
              <a:t>2: </a:t>
            </a:r>
            <a:r>
              <a:rPr lang="en-US" dirty="0" err="1"/>
              <a:t>Methodik</a:t>
            </a:r>
            <a:r>
              <a:rPr lang="en-US" dirty="0"/>
              <a:t> / </a:t>
            </a:r>
            <a:r>
              <a:rPr lang="en-US" dirty="0" err="1"/>
              <a:t>Vorrecherche</a:t>
            </a:r>
            <a:endParaRPr lang="en-US" dirty="0"/>
          </a:p>
          <a:p>
            <a:r>
              <a:rPr lang="en-US" dirty="0"/>
              <a:t>3: Digital Workplace Democracy</a:t>
            </a:r>
          </a:p>
          <a:p>
            <a:r>
              <a:rPr lang="en-US" dirty="0"/>
              <a:t>4: </a:t>
            </a:r>
            <a:r>
              <a:rPr lang="en-US" dirty="0" err="1"/>
              <a:t>Diskussion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88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Methodik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86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Ideen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beiden</a:t>
            </a:r>
            <a:r>
              <a:rPr lang="en-US" dirty="0"/>
              <a:t> </a:t>
            </a:r>
            <a:r>
              <a:rPr lang="en-US" dirty="0" err="1"/>
              <a:t>Bereichen</a:t>
            </a:r>
            <a:r>
              <a:rPr lang="en-US" dirty="0"/>
              <a:t> </a:t>
            </a:r>
            <a:r>
              <a:rPr lang="en-US" dirty="0" err="1"/>
              <a:t>sammeln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Herausforderungen</a:t>
            </a:r>
            <a:r>
              <a:rPr lang="en-US" dirty="0"/>
              <a:t> und </a:t>
            </a:r>
            <a:r>
              <a:rPr lang="en-US" dirty="0" err="1"/>
              <a:t>Nachteile</a:t>
            </a:r>
            <a:r>
              <a:rPr lang="en-US" dirty="0"/>
              <a:t> der Workplace Democracy </a:t>
            </a:r>
            <a:r>
              <a:rPr lang="en-US" dirty="0" err="1"/>
              <a:t>durch</a:t>
            </a:r>
            <a:r>
              <a:rPr lang="en-US" dirty="0"/>
              <a:t> die </a:t>
            </a:r>
            <a:r>
              <a:rPr lang="en-US" dirty="0" err="1"/>
              <a:t>Digitalisierung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der Digital Democracy </a:t>
            </a:r>
            <a:r>
              <a:rPr lang="en-US" dirty="0" err="1"/>
              <a:t>ausgleichen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Wirksame</a:t>
            </a:r>
            <a:r>
              <a:rPr lang="en-US" dirty="0"/>
              <a:t>(re) </a:t>
            </a:r>
            <a:r>
              <a:rPr lang="en-US" dirty="0" err="1"/>
              <a:t>Demokratisierung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wirtschaftlichen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29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hseck 8">
            <a:extLst>
              <a:ext uri="{FF2B5EF4-FFF2-40B4-BE49-F238E27FC236}">
                <a16:creationId xmlns:a16="http://schemas.microsoft.com/office/drawing/2014/main" id="{D7E2A879-8F5B-4338-A601-2FDB1FC2F9B4}"/>
              </a:ext>
            </a:extLst>
          </p:cNvPr>
          <p:cNvSpPr/>
          <p:nvPr userDrawn="1"/>
        </p:nvSpPr>
        <p:spPr>
          <a:xfrm rot="4487256">
            <a:off x="816061" y="947317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11432432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E7242-DDD0-4EF0-B0F6-F48A475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C970-B80F-4283-B8B8-73C9483F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7360C-01EF-4258-B0AA-935D6425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46D2279-3662-4788-95CD-2A920ECC5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6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5118C5-1128-4DE6-97BD-FE61799C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3422-FA91-4AE7-A0FE-0F00746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76D6C-403D-4A2E-94BF-D5F0E08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E75C0A82-FB99-4E8B-966D-307D24E0F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5590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79784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1596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618D-E111-4CEB-86B4-F54CF61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FC6BC7-B6EB-4701-B143-97202025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A7DC2-2C89-4431-ACD5-24169751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7117DA8-5283-44A5-9B5B-DC1000B17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7029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7089687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0663" y="1855364"/>
            <a:ext cx="435133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7B0D9-B10E-4952-BBC6-3737340460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F48-A7BC-48D0-ABE2-0724C403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C93EF3-34F7-41FE-A300-E8A743B95D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0E214BF-9E6B-4C5B-908C-4D77D7A8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1904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5" y="1855365"/>
            <a:ext cx="5233366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4342" y="1855364"/>
            <a:ext cx="620765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70EA-EF36-4C8F-BFDB-1A877C5B95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E6331-B096-4A48-9935-F1FE33840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66628-9778-406B-BEDE-57C2DBF7E5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CF7BED7-99CE-4467-B504-58D07FC1C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9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764DD46-0A23-475D-A428-A9F814FAA05B}"/>
              </a:ext>
            </a:extLst>
          </p:cNvPr>
          <p:cNvSpPr/>
          <p:nvPr userDrawn="1"/>
        </p:nvSpPr>
        <p:spPr>
          <a:xfrm>
            <a:off x="0" y="6071488"/>
            <a:ext cx="12192000" cy="7865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69" y="1031704"/>
            <a:ext cx="4815751" cy="4789673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4437182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43D7644-8853-4599-B143-1B991917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519" y="2803211"/>
            <a:ext cx="3344994" cy="923330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BB126F-9C5F-464D-ADF6-E17B7ACF3C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234F6-4756-4E9B-B42B-B553A3290D4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58EBE-87A3-4464-8ABD-C81E4134B4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6F78F1C-3EED-43AE-8179-24B22039AC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B603A62-7A02-45E8-BBDA-51F67675AA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6581148-B17E-4D6C-B2BB-29213646B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9" y="6094246"/>
            <a:ext cx="2484566" cy="399535"/>
          </a:xfrm>
          <a:blipFill>
            <a:blip r:embed="rId2"/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4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6F8CAE-CF2A-4673-8D5A-167DCBDC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F086EF-D6CE-4C96-A459-FA3EB00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C537E-D45A-4DAD-A8B6-D67DDA86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732CE0B7-A648-4B1B-BD2A-E84FAD5365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3087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1292" y="728030"/>
            <a:ext cx="5544827" cy="5556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956122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97B1E50-BF4D-4373-8C93-859D51992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082D15F-64D0-4041-907C-EBEB8491E8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tx1"/>
                </a:solidFill>
                <a:latin typeface="+mj-lt"/>
              </a:rPr>
              <a:t>Studiere Zukunft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14320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687E07-8E5F-4BC2-A606-994862EA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2419219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1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831" y="649749"/>
            <a:ext cx="5544827" cy="5556845"/>
          </a:xfrm>
          <a:custGeom>
            <a:avLst/>
            <a:gdLst>
              <a:gd name="connsiteX0" fmla="*/ 2016887 w 5544827"/>
              <a:gd name="connsiteY0" fmla="*/ 0 h 5556845"/>
              <a:gd name="connsiteX1" fmla="*/ 4791047 w 5544827"/>
              <a:gd name="connsiteY1" fmla="*/ 741016 h 5556845"/>
              <a:gd name="connsiteX2" fmla="*/ 5544827 w 5544827"/>
              <a:gd name="connsiteY2" fmla="*/ 3513017 h 5556845"/>
              <a:gd name="connsiteX3" fmla="*/ 3527940 w 5544827"/>
              <a:gd name="connsiteY3" fmla="*/ 5556845 h 5556845"/>
              <a:gd name="connsiteX4" fmla="*/ 753780 w 5544827"/>
              <a:gd name="connsiteY4" fmla="*/ 4815829 h 5556845"/>
              <a:gd name="connsiteX5" fmla="*/ 0 w 5544827"/>
              <a:gd name="connsiteY5" fmla="*/ 2043829 h 55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4827" h="5556845">
                <a:moveTo>
                  <a:pt x="2016887" y="0"/>
                </a:moveTo>
                <a:lnTo>
                  <a:pt x="4791047" y="741016"/>
                </a:lnTo>
                <a:lnTo>
                  <a:pt x="5544827" y="3513017"/>
                </a:lnTo>
                <a:lnTo>
                  <a:pt x="3527940" y="5556845"/>
                </a:lnTo>
                <a:lnTo>
                  <a:pt x="753780" y="4815829"/>
                </a:lnTo>
                <a:lnTo>
                  <a:pt x="0" y="2043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974CF35-2619-40FC-871F-8D071AE50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83000" y="1017588"/>
            <a:ext cx="4826000" cy="4827587"/>
          </a:xfrm>
          <a:solidFill>
            <a:schemeClr val="bg1"/>
          </a:solidFill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8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D172411E-4FBA-46E1-B081-7589FC7E224B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2250A397-8ADA-4742-8FAF-675D69FA680A}"/>
              </a:ext>
            </a:extLst>
          </p:cNvPr>
          <p:cNvSpPr/>
          <p:nvPr userDrawn="1"/>
        </p:nvSpPr>
        <p:spPr>
          <a:xfrm rot="5400000">
            <a:off x="3029137" y="967823"/>
            <a:ext cx="5329162" cy="4594105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311405A-1E30-4E73-B6C9-7B9A85502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20328D-FB9A-4E23-8BE6-4D1FFA580D0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4D94C9-423F-4CD9-8E1B-651B4DF48C6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987FD-A5AD-43CC-AAFA-2E7A8F6696E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347983-3E18-4AD5-96EE-E0FB2C2E27D6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E7EADE-0381-4505-A155-EDDF49E98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F3A1A91-48C5-416C-BB65-05883C51B319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7D814684-3280-4860-8CA7-759AB8E4587A}"/>
              </a:ext>
            </a:extLst>
          </p:cNvPr>
          <p:cNvSpPr/>
          <p:nvPr userDrawn="1"/>
        </p:nvSpPr>
        <p:spPr>
          <a:xfrm rot="4487256">
            <a:off x="3143623" y="947316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C8C3B54-A0ED-46E8-90D3-0287F5BED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58A091-D308-48FB-A895-20B83BFDC8E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C97728-23BD-4E26-A06A-2BDC7B2ECF6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6D393-6FF7-4D0C-8EF5-D58773655A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EA68385-DE13-4D3D-8DE5-7C643FC19FBE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1D978D-47AE-402B-90F5-F6B4CD68A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730199" y="1031704"/>
            <a:ext cx="4815751" cy="478967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2853479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753655-F7ED-4958-AB46-A0ADEEECB77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5D6640-77AA-41B6-9D29-957838BFEC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3AFC7-F30B-47EA-81F7-98485E1C9C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115AAA-461B-4923-891F-750E09AD67E4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5905513" y="1031704"/>
            <a:ext cx="4815751" cy="478967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488F6D0-89EB-43DE-BACD-82F2D08F6C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7149113" y="3392887"/>
            <a:ext cx="36000" cy="4063167"/>
          </a:xfrm>
          <a:custGeom>
            <a:avLst/>
            <a:gdLst>
              <a:gd name="connsiteX0" fmla="*/ 0 w 36000"/>
              <a:gd name="connsiteY0" fmla="*/ 0 h 4063167"/>
              <a:gd name="connsiteX1" fmla="*/ 36000 w 36000"/>
              <a:gd name="connsiteY1" fmla="*/ 0 h 4063167"/>
              <a:gd name="connsiteX2" fmla="*/ 36000 w 36000"/>
              <a:gd name="connsiteY2" fmla="*/ 4027647 h 4063167"/>
              <a:gd name="connsiteX3" fmla="*/ 0 w 36000"/>
              <a:gd name="connsiteY3" fmla="*/ 4063167 h 406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063167">
                <a:moveTo>
                  <a:pt x="0" y="0"/>
                </a:moveTo>
                <a:lnTo>
                  <a:pt x="36000" y="0"/>
                </a:lnTo>
                <a:lnTo>
                  <a:pt x="36000" y="4027647"/>
                </a:lnTo>
                <a:lnTo>
                  <a:pt x="0" y="406316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BE357A-B91A-4995-8E84-FAA17131C42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1B560F-F0E0-48EC-963E-4CC660AE16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33BE76-A066-4019-8D10-D9B83F2805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95F5739-BF86-45AD-927D-8E4AE5F7EF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6856A-C55C-42B5-9FB9-3CC8DD30D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D0CB7A9-2798-44CE-AE04-B7B8D080AC1B}"/>
              </a:ext>
            </a:extLst>
          </p:cNvPr>
          <p:cNvSpPr/>
          <p:nvPr userDrawn="1"/>
        </p:nvSpPr>
        <p:spPr>
          <a:xfrm>
            <a:off x="0" y="5839485"/>
            <a:ext cx="12192000" cy="10185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A58E41F-9C8B-4524-B0A5-AFB5DD04D2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3929041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5400000">
            <a:off x="6232676" y="1031704"/>
            <a:ext cx="4815751" cy="4789673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8DB6889A-7AEB-4BA9-92E7-FC5E53A63B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2554CC-47F0-4218-BE2E-7A3710E5C9A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E607F-AE5C-4CFA-A34A-D93CE478CE5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5ABE2-C8DF-42EB-B1A2-2DE3DC291F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4C7669D4-B665-46B0-ABE3-5211EE9A20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65BD47C-F774-448D-B4D4-8C19E329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088" y="6088511"/>
            <a:ext cx="2484566" cy="399535"/>
          </a:xfrm>
          <a:blipFill>
            <a:blip r:embed="rId2"/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0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9784" y="1855365"/>
            <a:ext cx="11432432" cy="387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75783" y="6288129"/>
            <a:ext cx="581892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75784" y="6134240"/>
            <a:ext cx="5818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86100" y="6288129"/>
            <a:ext cx="509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tabLst/>
              <a:defRPr lang="de-DE" sz="1000" b="1" smtClean="0">
                <a:latin typeface="+mj-lt"/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CDD39041-945C-4C55-883F-08F4BD0BDAB5}"/>
              </a:ext>
            </a:extLst>
          </p:cNvPr>
          <p:cNvSpPr txBox="1">
            <a:spLocks/>
          </p:cNvSpPr>
          <p:nvPr userDrawn="1"/>
        </p:nvSpPr>
        <p:spPr>
          <a:xfrm>
            <a:off x="10811596" y="6167702"/>
            <a:ext cx="690299" cy="690299"/>
          </a:xfrm>
          <a:prstGeom prst="parallelogram">
            <a:avLst>
              <a:gd name="adj" fmla="val 9836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">
                <a:solidFill>
                  <a:schemeClr val="tx1"/>
                </a:solidFill>
              </a:rPr>
              <a:t>.</a:t>
            </a:r>
            <a:endParaRPr lang="de-DE" sz="100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BC6398-6835-48BB-8FC0-607BB45C22F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6" r:id="rId11"/>
    <p:sldLayoutId id="2147483664" r:id="rId12"/>
    <p:sldLayoutId id="2147483669" r:id="rId13"/>
    <p:sldLayoutId id="2147483670" r:id="rId14"/>
    <p:sldLayoutId id="2147483671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3525" indent="-263525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7305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1213" indent="-27463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352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m.coe.int/11th-cddg-session-10-11-september-2020-e-democracy-handbook/16809f5a72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sagepub.com/doi/10.1177/0951692890002001005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7112000" ty="-6096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F1AD76-A830-4236-BF92-AD8F3410F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409" y="2417787"/>
            <a:ext cx="4474591" cy="1200329"/>
          </a:xfrm>
        </p:spPr>
        <p:txBody>
          <a:bodyPr/>
          <a:lstStyle/>
          <a:p>
            <a:r>
              <a:rPr lang="de-DE" sz="1400" dirty="0"/>
              <a:t>Bachelorarbeit</a:t>
            </a:r>
            <a:br>
              <a:rPr lang="de-DE" dirty="0"/>
            </a:br>
            <a:r>
              <a:rPr lang="de-DE" sz="2800" dirty="0"/>
              <a:t>Digital </a:t>
            </a:r>
            <a:r>
              <a:rPr lang="de-DE" sz="2800" dirty="0" err="1"/>
              <a:t>Workplace</a:t>
            </a:r>
            <a:r>
              <a:rPr lang="de-DE" sz="2800" dirty="0"/>
              <a:t> Democracy</a:t>
            </a:r>
            <a:br>
              <a:rPr lang="de-DE" dirty="0"/>
            </a:br>
            <a:r>
              <a:rPr lang="de-DE" sz="1800" b="0" dirty="0" err="1">
                <a:latin typeface="+mn-lt"/>
              </a:rPr>
              <a:t>Assessing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the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value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of</a:t>
            </a:r>
            <a:r>
              <a:rPr lang="de-DE" sz="1800" b="0" dirty="0">
                <a:latin typeface="+mn-lt"/>
              </a:rPr>
              <a:t> digital </a:t>
            </a:r>
            <a:r>
              <a:rPr lang="de-DE" sz="1800" b="0" dirty="0" err="1">
                <a:latin typeface="+mn-lt"/>
              </a:rPr>
              <a:t>participation</a:t>
            </a:r>
            <a:r>
              <a:rPr lang="de-DE" sz="1800" b="0" dirty="0">
                <a:latin typeface="+mn-lt"/>
              </a:rPr>
              <a:t> in </a:t>
            </a:r>
            <a:r>
              <a:rPr lang="de-DE" sz="1800" b="0" dirty="0" err="1">
                <a:latin typeface="+mn-lt"/>
              </a:rPr>
              <a:t>organizations</a:t>
            </a:r>
            <a:endParaRPr lang="de-DE" b="0" dirty="0">
              <a:latin typeface="+mn-lt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79F88124-E73C-4D56-9D3A-6B5C680C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409" y="3867345"/>
            <a:ext cx="7701699" cy="430887"/>
          </a:xfrm>
        </p:spPr>
        <p:txBody>
          <a:bodyPr/>
          <a:lstStyle/>
          <a:p>
            <a:r>
              <a:rPr lang="de-DE" dirty="0"/>
              <a:t>19. Juli 2022</a:t>
            </a:r>
          </a:p>
          <a:p>
            <a:r>
              <a:rPr lang="de-DE" dirty="0"/>
              <a:t>Alexander Clausen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41159B-411C-4A26-AB2E-DFC6375DB9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0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1E45CA0-C5CE-41CF-AF91-526D0589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Grundidee</a:t>
            </a:r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28D4DD64-4433-4935-AF66-70B430F7C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840146"/>
              </p:ext>
            </p:extLst>
          </p:nvPr>
        </p:nvGraphicFramePr>
        <p:xfrm>
          <a:off x="379413" y="1855788"/>
          <a:ext cx="11433175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02541C-AEB5-4335-AE7D-2046BD30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8990C3-7FB8-4424-9276-13AA2C29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393B06-C71B-4AD4-91C8-8C5C512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CF5509B-836A-4818-B343-630B63ACD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1B423-7A26-46DD-AE5B-F2C26BE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Vorteile</a:t>
            </a:r>
            <a:r>
              <a:rPr lang="en-US" dirty="0"/>
              <a:t> und </a:t>
            </a:r>
            <a:r>
              <a:rPr lang="en-US" dirty="0" err="1"/>
              <a:t>Herausforderungen</a:t>
            </a:r>
            <a:r>
              <a:rPr lang="en-US" dirty="0"/>
              <a:t> </a:t>
            </a:r>
            <a:r>
              <a:rPr lang="en-US" b="0" dirty="0"/>
              <a:t>(SQ1)</a:t>
            </a:r>
          </a:p>
        </p:txBody>
      </p:sp>
      <p:graphicFrame>
        <p:nvGraphicFramePr>
          <p:cNvPr id="17" name="Inhaltsplatzhalter 16">
            <a:extLst>
              <a:ext uri="{FF2B5EF4-FFF2-40B4-BE49-F238E27FC236}">
                <a16:creationId xmlns:a16="http://schemas.microsoft.com/office/drawing/2014/main" id="{C3DA63FF-30A8-48E5-A7D7-DB73B277B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706639"/>
              </p:ext>
            </p:extLst>
          </p:nvPr>
        </p:nvGraphicFramePr>
        <p:xfrm>
          <a:off x="379413" y="2061806"/>
          <a:ext cx="11433175" cy="3244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08F41-FE98-454E-84A1-518C78BE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FA349-2390-45BA-AED0-2A192B6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9895EF-17E4-4151-9290-2F43E14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BE0BFE6-4E0E-42FD-A079-3008FD63E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8E1FB5-2DD2-4AC0-8531-DD841044F675}"/>
              </a:ext>
            </a:extLst>
          </p:cNvPr>
          <p:cNvSpPr txBox="1"/>
          <p:nvPr/>
        </p:nvSpPr>
        <p:spPr>
          <a:xfrm>
            <a:off x="381000" y="1125537"/>
            <a:ext cx="84709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/>
              <a:t>Ergänzend zu den Argumenten, die bei Digital Democracy und </a:t>
            </a:r>
            <a:r>
              <a:rPr lang="de-DE" dirty="0" err="1"/>
              <a:t>Workplace</a:t>
            </a:r>
            <a:r>
              <a:rPr lang="de-DE" dirty="0"/>
              <a:t> Democracy im Rahmen der Vorrecherche identifiziert wurden</a:t>
            </a:r>
            <a:endParaRPr lang="de-DE" baseline="30000" dirty="0"/>
          </a:p>
        </p:txBody>
      </p:sp>
    </p:spTree>
    <p:extLst>
      <p:ext uri="{BB962C8B-B14F-4D97-AF65-F5344CB8AC3E}">
        <p14:creationId xmlns:p14="http://schemas.microsoft.com/office/powerpoint/2010/main" val="226454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97A14-1ECE-41F6-A9C8-1E790BB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Erfolgskriterien</a:t>
            </a:r>
            <a:r>
              <a:rPr lang="en-US" dirty="0"/>
              <a:t> </a:t>
            </a:r>
            <a:r>
              <a:rPr lang="en-US" b="0" dirty="0"/>
              <a:t>(SQ2)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C57E914-98C5-45F5-8CF5-EB4A351A37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275141"/>
              </p:ext>
            </p:extLst>
          </p:nvPr>
        </p:nvGraphicFramePr>
        <p:xfrm>
          <a:off x="379414" y="1855788"/>
          <a:ext cx="11416346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E52FE-AAA9-4F89-A26F-61261203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09362-7B4F-4F6E-A2D7-DCBFC9B0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E1A7C-6A9E-41ED-AC13-AA582127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831262-4E85-43EC-8148-DC3711B3D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0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1B423-7A26-46DD-AE5B-F2C26BE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b="0" dirty="0"/>
              <a:t>(SQ3)</a:t>
            </a:r>
            <a:r>
              <a:rPr lang="en-US" dirty="0"/>
              <a:t>, </a:t>
            </a:r>
            <a:r>
              <a:rPr lang="en-US" dirty="0" err="1"/>
              <a:t>Ansätze</a:t>
            </a:r>
            <a:r>
              <a:rPr lang="en-US" dirty="0"/>
              <a:t> </a:t>
            </a:r>
            <a:r>
              <a:rPr lang="en-US" b="0" dirty="0"/>
              <a:t>(SQ4)</a:t>
            </a:r>
            <a:r>
              <a:rPr lang="en-US" dirty="0"/>
              <a:t> und </a:t>
            </a:r>
            <a:r>
              <a:rPr lang="en-US" dirty="0" err="1"/>
              <a:t>Erfolgsmessung</a:t>
            </a:r>
            <a:r>
              <a:rPr lang="en-US" dirty="0"/>
              <a:t> </a:t>
            </a:r>
            <a:r>
              <a:rPr lang="en-US" b="0" dirty="0"/>
              <a:t>(SQ5)</a:t>
            </a:r>
          </a:p>
        </p:txBody>
      </p:sp>
      <p:graphicFrame>
        <p:nvGraphicFramePr>
          <p:cNvPr id="17" name="Inhaltsplatzhalter 16">
            <a:extLst>
              <a:ext uri="{FF2B5EF4-FFF2-40B4-BE49-F238E27FC236}">
                <a16:creationId xmlns:a16="http://schemas.microsoft.com/office/drawing/2014/main" id="{C3DA63FF-30A8-48E5-A7D7-DB73B277B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52127"/>
              </p:ext>
            </p:extLst>
          </p:nvPr>
        </p:nvGraphicFramePr>
        <p:xfrm>
          <a:off x="379413" y="2007810"/>
          <a:ext cx="11433175" cy="3244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08F41-FE98-454E-84A1-518C78BE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FA349-2390-45BA-AED0-2A192B6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9895EF-17E4-4151-9290-2F43E14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BE0BFE6-4E0E-42FD-A079-3008FD63E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96356D8-1BF7-409D-B825-4DA4E61C74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3310" y="3034043"/>
            <a:ext cx="8886962" cy="461665"/>
          </a:xfrm>
        </p:spPr>
        <p:txBody>
          <a:bodyPr/>
          <a:lstStyle/>
          <a:p>
            <a:r>
              <a:rPr lang="en-US" dirty="0" err="1"/>
              <a:t>Ergebnisse</a:t>
            </a:r>
            <a:r>
              <a:rPr lang="en-US" dirty="0"/>
              <a:t> und </a:t>
            </a:r>
            <a:r>
              <a:rPr lang="en-US" dirty="0" err="1"/>
              <a:t>Diskussion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94FFF92-30F1-4B23-B3FD-A68BF0210F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CAC5A0-5885-4841-9980-80B1478489E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CBD1D7-7CF4-41D2-A391-40DD62DAB3F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3516B2-7D38-4DEA-88C8-D3D3575B2B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576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E135290-2571-4ABA-887D-20764B17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r>
              <a:rPr lang="en-US" dirty="0"/>
              <a:t> der </a:t>
            </a:r>
            <a:r>
              <a:rPr lang="en-US" dirty="0" err="1"/>
              <a:t>Abschlussarbeit</a:t>
            </a:r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72524E55-C89B-47FF-89FF-5DAB79353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53819"/>
              </p:ext>
            </p:extLst>
          </p:nvPr>
        </p:nvGraphicFramePr>
        <p:xfrm>
          <a:off x="379413" y="1855788"/>
          <a:ext cx="5716587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5B024B-3A45-4A3E-AE00-4C6EDEFB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A1710-FC2B-420D-8D79-E20A0F6D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CE18FC-6392-4B9E-947C-0728E850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B1CBA9-7AD5-42F3-9A26-266320E8B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4D3072-66A3-496B-8776-F126B1D04E7D}"/>
              </a:ext>
            </a:extLst>
          </p:cNvPr>
          <p:cNvSpPr txBox="1"/>
          <p:nvPr/>
        </p:nvSpPr>
        <p:spPr>
          <a:xfrm>
            <a:off x="6406292" y="2128277"/>
            <a:ext cx="540592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>
                <a:sym typeface="Wingdings" panose="05000000000000000000" pitchFamily="2" charset="2"/>
              </a:rPr>
              <a:t> Besonders wertvoll für große Unternehmen, weil:</a:t>
            </a:r>
          </a:p>
          <a:p>
            <a:endParaRPr lang="de-DE" b="1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Nutzen größer für Unternehmen mit großer Belegschaft an mehreren Standorten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Mehr Kapazität zur Entwicklung von Methoden und dazugehöriger technologischer Lösung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Möglichkeit, risikoarm in Sub-Einheiten anzufangen und zu skalieren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Häufig explizite soziale 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Ggf. bestehendes Controlling entsprechender Kennzahlen</a:t>
            </a:r>
          </a:p>
        </p:txBody>
      </p:sp>
    </p:spTree>
    <p:extLst>
      <p:ext uri="{BB962C8B-B14F-4D97-AF65-F5344CB8AC3E}">
        <p14:creationId xmlns:p14="http://schemas.microsoft.com/office/powerpoint/2010/main" val="345082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6970685C-BBC0-43A5-AC8E-42E6CBC4D1DE}"/>
              </a:ext>
            </a:extLst>
          </p:cNvPr>
          <p:cNvSpPr/>
          <p:nvPr/>
        </p:nvSpPr>
        <p:spPr>
          <a:xfrm>
            <a:off x="0" y="0"/>
            <a:ext cx="6096000" cy="5734050"/>
          </a:xfrm>
          <a:prstGeom prst="rect">
            <a:avLst/>
          </a:prstGeom>
          <a:solidFill>
            <a:srgbClr val="0042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271835-A6AD-4D89-9456-79AEF52A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5530620" cy="461665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Limitationen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A1629299-E371-4B28-99DD-520EE68232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382412"/>
              </p:ext>
            </p:extLst>
          </p:nvPr>
        </p:nvGraphicFramePr>
        <p:xfrm>
          <a:off x="524324" y="1693207"/>
          <a:ext cx="5047351" cy="3471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25E71A60-67DE-457A-AF15-B4BA2E2C57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2583294"/>
              </p:ext>
            </p:extLst>
          </p:nvPr>
        </p:nvGraphicFramePr>
        <p:xfrm>
          <a:off x="6475190" y="2022760"/>
          <a:ext cx="5143431" cy="281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DE443-D500-4F0A-852D-32F5F49A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320F5-188D-4019-AD8C-57C8240A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50218-2B5B-43A0-A5DE-93FA22A1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C2E8533-B9EA-4E0D-B2C1-34D4A865F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A70DBF7-A0DA-4444-918E-8B4E5C08E79C}"/>
              </a:ext>
            </a:extLst>
          </p:cNvPr>
          <p:cNvSpPr txBox="1">
            <a:spLocks/>
          </p:cNvSpPr>
          <p:nvPr/>
        </p:nvSpPr>
        <p:spPr>
          <a:xfrm>
            <a:off x="6281596" y="612020"/>
            <a:ext cx="5530620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Weiterführende</a:t>
            </a:r>
            <a:r>
              <a:rPr lang="en-US" dirty="0"/>
              <a:t> </a:t>
            </a:r>
            <a:r>
              <a:rPr lang="en-US" dirty="0" err="1"/>
              <a:t>Forschung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713C75FB-4559-4B90-865F-46CD1D29E897}"/>
              </a:ext>
            </a:extLst>
          </p:cNvPr>
          <p:cNvSpPr/>
          <p:nvPr/>
        </p:nvSpPr>
        <p:spPr>
          <a:xfrm>
            <a:off x="8411683" y="0"/>
            <a:ext cx="5934597" cy="5734050"/>
          </a:xfrm>
          <a:prstGeom prst="parallelogram">
            <a:avLst/>
          </a:prstGeom>
          <a:solidFill>
            <a:srgbClr val="0042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A107114D-794B-443E-842A-9EE84F6C35F7}"/>
              </a:ext>
            </a:extLst>
          </p:cNvPr>
          <p:cNvSpPr/>
          <p:nvPr/>
        </p:nvSpPr>
        <p:spPr>
          <a:xfrm>
            <a:off x="3921908" y="0"/>
            <a:ext cx="5934597" cy="5734050"/>
          </a:xfrm>
          <a:prstGeom prst="parallelogram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7" name="Parallelogramm 26">
            <a:extLst>
              <a:ext uri="{FF2B5EF4-FFF2-40B4-BE49-F238E27FC236}">
                <a16:creationId xmlns:a16="http://schemas.microsoft.com/office/drawing/2014/main" id="{74769A8C-B9DB-42EC-87F7-5D8801D0D402}"/>
              </a:ext>
            </a:extLst>
          </p:cNvPr>
          <p:cNvSpPr/>
          <p:nvPr/>
        </p:nvSpPr>
        <p:spPr>
          <a:xfrm>
            <a:off x="879633" y="0"/>
            <a:ext cx="5934597" cy="5734050"/>
          </a:xfrm>
          <a:prstGeom prst="parallelogram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Parallelogramm 1">
            <a:extLst>
              <a:ext uri="{FF2B5EF4-FFF2-40B4-BE49-F238E27FC236}">
                <a16:creationId xmlns:a16="http://schemas.microsoft.com/office/drawing/2014/main" id="{0A15D370-FDEC-4DB0-837B-116A491E8401}"/>
              </a:ext>
            </a:extLst>
          </p:cNvPr>
          <p:cNvSpPr/>
          <p:nvPr/>
        </p:nvSpPr>
        <p:spPr>
          <a:xfrm>
            <a:off x="-2175788" y="0"/>
            <a:ext cx="5934597" cy="5734050"/>
          </a:xfrm>
          <a:prstGeom prst="parallelogram">
            <a:avLst/>
          </a:prstGeom>
          <a:solidFill>
            <a:srgbClr val="FFC9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6B379B-81A6-44CE-BC00-556E1E99E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308713-8722-4591-8900-DDD046F64AD7}"/>
              </a:ext>
            </a:extLst>
          </p:cNvPr>
          <p:cNvSpPr txBox="1"/>
          <p:nvPr/>
        </p:nvSpPr>
        <p:spPr>
          <a:xfrm>
            <a:off x="0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Thema und </a:t>
            </a:r>
            <a:r>
              <a:rPr lang="en-US" sz="2800" b="1" dirty="0" err="1"/>
              <a:t>Forschungsziel</a:t>
            </a:r>
            <a:endParaRPr lang="en-US" sz="28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5D7A18-7356-4A72-8107-BFFA72E3D9DC}"/>
              </a:ext>
            </a:extLst>
          </p:cNvPr>
          <p:cNvSpPr txBox="1"/>
          <p:nvPr/>
        </p:nvSpPr>
        <p:spPr>
          <a:xfrm>
            <a:off x="3048000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Methodik</a:t>
            </a:r>
            <a:r>
              <a:rPr lang="en-US" sz="2800" b="1" dirty="0">
                <a:solidFill>
                  <a:schemeClr val="bg1"/>
                </a:solidFill>
              </a:rPr>
              <a:t> und Recherche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61C606-BA91-4A61-979C-E0D1CF682D2B}"/>
              </a:ext>
            </a:extLst>
          </p:cNvPr>
          <p:cNvSpPr txBox="1"/>
          <p:nvPr/>
        </p:nvSpPr>
        <p:spPr>
          <a:xfrm>
            <a:off x="6103421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Digital Workplace Democracy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3F3217E-B465-4DF7-A07B-4C84A293AD4E}"/>
              </a:ext>
            </a:extLst>
          </p:cNvPr>
          <p:cNvSpPr txBox="1"/>
          <p:nvPr/>
        </p:nvSpPr>
        <p:spPr>
          <a:xfrm>
            <a:off x="9144000" y="2436138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Ergebnisse</a:t>
            </a:r>
            <a:r>
              <a:rPr lang="en-US" sz="2800" b="1" dirty="0">
                <a:solidFill>
                  <a:schemeClr val="bg1"/>
                </a:solidFill>
              </a:rPr>
              <a:t> und </a:t>
            </a:r>
            <a:r>
              <a:rPr lang="en-US" sz="2800" b="1" dirty="0" err="1">
                <a:solidFill>
                  <a:schemeClr val="bg1"/>
                </a:solidFill>
              </a:rPr>
              <a:t>Diskussion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9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E26BDA6-023D-454E-8211-4DCFB5696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EB288F5F-DF20-4B75-8D04-26B3FC762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2519" y="2803211"/>
            <a:ext cx="8886962" cy="923330"/>
          </a:xfrm>
        </p:spPr>
        <p:txBody>
          <a:bodyPr/>
          <a:lstStyle/>
          <a:p>
            <a:r>
              <a:rPr lang="en-US" dirty="0"/>
              <a:t>Thema und</a:t>
            </a:r>
          </a:p>
          <a:p>
            <a:r>
              <a:rPr lang="en-US" dirty="0" err="1"/>
              <a:t>Forschungsziel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4B7C14-1011-43C6-A052-5DD0F9F598C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E0095D-044B-48CD-B66C-64B6E58C3F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CB4D1-4492-4FCF-A247-B525F53B3C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31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0329B29-01BA-4B95-9089-B641591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Services Index</a:t>
            </a:r>
          </a:p>
        </p:txBody>
      </p:sp>
      <p:pic>
        <p:nvPicPr>
          <p:cNvPr id="12" name="Bildplatzhalter 11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847AA437-3CE9-491E-BBCE-7752623AB9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85" r="12585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93594A-EF93-42CA-B73C-0EE5D497D6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7D86-E918-4242-B893-BEFF89B9A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9F1D3B-ED0B-44B8-90A5-99398548FF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C294C1-3169-4BFA-AE07-6A41AEF4C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784" y="5810258"/>
            <a:ext cx="10337766" cy="215444"/>
          </a:xfrm>
        </p:spPr>
        <p:txBody>
          <a:bodyPr anchor="t"/>
          <a:lstStyle/>
          <a:p>
            <a:r>
              <a:rPr lang="de-DE" baseline="30000" dirty="0"/>
              <a:t>1  </a:t>
            </a:r>
            <a:r>
              <a:rPr lang="en-US" dirty="0"/>
              <a:t>United Nations. Department of Economic and Social Affairs, issuing body (2016). United Nations e-government survey 2016: E-government in support of sustainable development /  Department of Economic and Social Affairs. New York: United Nations. S. 138 f.</a:t>
            </a:r>
          </a:p>
          <a:p>
            <a:r>
              <a:rPr lang="en-US" dirty="0"/>
              <a:t>² United Nations. Department of Economic and Social Affairs, issuing body (2016). United Nations E-Government Survey 2020: Digital </a:t>
            </a:r>
            <a:r>
              <a:rPr lang="en-US" dirty="0" err="1"/>
              <a:t>Govvernment</a:t>
            </a:r>
            <a:r>
              <a:rPr lang="en-US" dirty="0"/>
              <a:t> in the Decade of Action for Sustainable Development / Department of Economic and Social Affairs. New York: United Nations. </a:t>
            </a:r>
            <a:r>
              <a:rPr lang="en-US" dirty="0" err="1"/>
              <a:t>Datensatz</a:t>
            </a:r>
            <a:r>
              <a:rPr lang="en-US" dirty="0"/>
              <a:t>.</a:t>
            </a:r>
          </a:p>
        </p:txBody>
      </p:sp>
      <p:graphicFrame>
        <p:nvGraphicFramePr>
          <p:cNvPr id="23" name="Inhaltsplatzhalter 22">
            <a:extLst>
              <a:ext uri="{FF2B5EF4-FFF2-40B4-BE49-F238E27FC236}">
                <a16:creationId xmlns:a16="http://schemas.microsoft.com/office/drawing/2014/main" id="{5F266895-F365-4A30-B95A-47C66EA84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42073"/>
              </p:ext>
            </p:extLst>
          </p:nvPr>
        </p:nvGraphicFramePr>
        <p:xfrm>
          <a:off x="379413" y="2153991"/>
          <a:ext cx="6453187" cy="3351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feld 23">
            <a:extLst>
              <a:ext uri="{FF2B5EF4-FFF2-40B4-BE49-F238E27FC236}">
                <a16:creationId xmlns:a16="http://schemas.microsoft.com/office/drawing/2014/main" id="{213CC48C-F1A6-44E7-B7E1-668CAF8D3DD1}"/>
              </a:ext>
            </a:extLst>
          </p:cNvPr>
          <p:cNvSpPr txBox="1"/>
          <p:nvPr/>
        </p:nvSpPr>
        <p:spPr>
          <a:xfrm>
            <a:off x="381000" y="1125537"/>
            <a:ext cx="84709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/>
              <a:t>Standardisierte Punktzahl zur Messung des Umfangs und der Qualität von Online-Diensten (Landeswebseite, E-Services-Portale, E-</a:t>
            </a:r>
            <a:r>
              <a:rPr lang="de-DE" dirty="0" err="1"/>
              <a:t>Participation</a:t>
            </a:r>
            <a:r>
              <a:rPr lang="de-DE" dirty="0"/>
              <a:t>-Portale, Webseiten der Ministerien) </a:t>
            </a:r>
            <a:r>
              <a:rPr lang="de-DE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571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6118D82-308E-43F0-B4DF-1BE5D8A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Forschungsziele</a:t>
            </a:r>
            <a:endParaRPr lang="en-US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CB92576C-7AC8-4BE8-AE8F-ACF30E61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117990"/>
              </p:ext>
            </p:extLst>
          </p:nvPr>
        </p:nvGraphicFramePr>
        <p:xfrm>
          <a:off x="379413" y="1855788"/>
          <a:ext cx="11433175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24EA86-AE32-4DC3-AD3B-B31441D8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64C44-8F3E-4C64-B32A-6AF3A09D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6C7A29-8E7D-452B-B724-49DE2499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D6885A-1237-4128-93C8-620FF32CE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6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7714163-6DB2-49CE-8A12-87CCC6244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Methodik</a:t>
            </a:r>
            <a:r>
              <a:rPr lang="en-US" dirty="0"/>
              <a:t> und Recherche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211B603-C69C-41C6-8ED4-AAD138CD84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F5063F-0E5D-414B-BD5E-F9CF9C2D44A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3CFA61-13FC-4EAC-88CF-D24AD5297C7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02CCC6-D1A7-45EA-BD38-28EF4F5507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80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77AC245-D846-49C6-AD8E-BE00468A41FE}"/>
              </a:ext>
            </a:extLst>
          </p:cNvPr>
          <p:cNvSpPr/>
          <p:nvPr/>
        </p:nvSpPr>
        <p:spPr>
          <a:xfrm>
            <a:off x="0" y="-12470"/>
            <a:ext cx="6096000" cy="5745725"/>
          </a:xfrm>
          <a:prstGeom prst="rect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B35126-C2B1-42E6-B6E9-ABAB4F25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Digital Democracy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F2D55D8-BB99-46E5-BA72-FA089F847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784" y="2009286"/>
            <a:ext cx="5530620" cy="2824809"/>
          </a:xfrm>
        </p:spPr>
        <p:txBody>
          <a:bodyPr anchor="ctr"/>
          <a:lstStyle/>
          <a:p>
            <a:pPr marL="273050" lvl="2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Nutzung von IKT zur Stärkung von „Bürgerbeteiligung, </a:t>
            </a:r>
            <a:r>
              <a:rPr lang="de-DE" dirty="0" err="1">
                <a:solidFill>
                  <a:schemeClr val="bg1"/>
                </a:solidFill>
              </a:rPr>
              <a:t>Inklusivität</a:t>
            </a:r>
            <a:r>
              <a:rPr lang="de-DE" dirty="0">
                <a:solidFill>
                  <a:schemeClr val="bg1"/>
                </a:solidFill>
              </a:rPr>
              <a:t>, Effizienz, Effektivität, Reaktionsfähigkeit, Transparenz, Offenheit und Verantwortung“ </a:t>
            </a:r>
            <a:r>
              <a:rPr lang="de-DE" baseline="30000" dirty="0">
                <a:solidFill>
                  <a:schemeClr val="bg1"/>
                </a:solidFill>
              </a:rPr>
              <a:t>1</a:t>
            </a:r>
            <a:r>
              <a:rPr lang="de-DE" dirty="0">
                <a:solidFill>
                  <a:schemeClr val="bg1"/>
                </a:solidFill>
              </a:rPr>
              <a:t> demokratischer Instrumente oder Systeme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83B1F-2863-4AAF-A058-BB3826970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6939400" cy="107722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 Council of Europe. (2020). E-Democracy Handbook, S. 6. Retrieved May 23, 2021, from </a:t>
            </a:r>
            <a:r>
              <a:rPr lang="en-US" dirty="0">
                <a:hlinkClick r:id="rId2"/>
              </a:rPr>
              <a:t>https://rm.coe.int/11th-cddg-session-10-11-september-2020-e-democracy-handbook/16809f5a72</a:t>
            </a:r>
            <a:endParaRPr lang="en-US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391F362-A553-46A2-9D98-93FEF2B7399E}"/>
              </a:ext>
            </a:extLst>
          </p:cNvPr>
          <p:cNvCxnSpPr>
            <a:cxnSpLocks/>
          </p:cNvCxnSpPr>
          <p:nvPr/>
        </p:nvCxnSpPr>
        <p:spPr>
          <a:xfrm>
            <a:off x="427213" y="2731766"/>
            <a:ext cx="0" cy="1491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C7C24B4-389B-AAD1-8A77-5A9765C96072}"/>
              </a:ext>
            </a:extLst>
          </p:cNvPr>
          <p:cNvGrpSpPr/>
          <p:nvPr/>
        </p:nvGrpSpPr>
        <p:grpSpPr>
          <a:xfrm>
            <a:off x="6281595" y="2012355"/>
            <a:ext cx="5530621" cy="2824809"/>
            <a:chOff x="6281595" y="1828800"/>
            <a:chExt cx="5530621" cy="2824809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3ECEDC8-55DA-44E2-A3ED-D9BF314A4C9C}"/>
                </a:ext>
              </a:extLst>
            </p:cNvPr>
            <p:cNvSpPr txBox="1"/>
            <p:nvPr/>
          </p:nvSpPr>
          <p:spPr>
            <a:xfrm>
              <a:off x="6281595" y="1828800"/>
              <a:ext cx="553062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>
                <a:buNone/>
              </a:pPr>
              <a:r>
                <a:rPr lang="de-DE" b="1" dirty="0"/>
                <a:t>Zentrale Funktionen: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Informieren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Kommunizieren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Beteiligen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4885458-5D72-4127-86E4-60F36E78D0E9}"/>
                </a:ext>
              </a:extLst>
            </p:cNvPr>
            <p:cNvSpPr txBox="1"/>
            <p:nvPr/>
          </p:nvSpPr>
          <p:spPr>
            <a:xfrm>
              <a:off x="6281595" y="3450211"/>
              <a:ext cx="27963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>
                <a:buNone/>
              </a:pPr>
              <a:r>
                <a:rPr lang="de-DE" b="1" dirty="0"/>
                <a:t>Digital Democracy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Digitale Wahlen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E-Petitionen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PMOs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02804B21-8BB9-442B-AE14-40F38F631C36}"/>
                </a:ext>
              </a:extLst>
            </p:cNvPr>
            <p:cNvSpPr txBox="1"/>
            <p:nvPr/>
          </p:nvSpPr>
          <p:spPr>
            <a:xfrm>
              <a:off x="8950186" y="3453280"/>
              <a:ext cx="27963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>
                <a:buNone/>
              </a:pPr>
              <a:r>
                <a:rPr lang="de-DE" b="1" dirty="0"/>
                <a:t>E-Government: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Online-Steuererklärung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Pass online beantragen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Verwaltungs-Chatbot</a:t>
              </a:r>
            </a:p>
          </p:txBody>
        </p:sp>
        <p:sp>
          <p:nvSpPr>
            <p:cNvPr id="31" name="Gewitterblitz 30">
              <a:extLst>
                <a:ext uri="{FF2B5EF4-FFF2-40B4-BE49-F238E27FC236}">
                  <a16:creationId xmlns:a16="http://schemas.microsoft.com/office/drawing/2014/main" id="{46E2FEC6-9BB4-41E0-AC83-475A9E829B49}"/>
                </a:ext>
              </a:extLst>
            </p:cNvPr>
            <p:cNvSpPr/>
            <p:nvPr/>
          </p:nvSpPr>
          <p:spPr>
            <a:xfrm>
              <a:off x="8512034" y="3782180"/>
              <a:ext cx="217878" cy="536389"/>
            </a:xfrm>
            <a:prstGeom prst="lightningBolt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2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82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77AC245-D846-49C6-AD8E-BE00468A41FE}"/>
              </a:ext>
            </a:extLst>
          </p:cNvPr>
          <p:cNvSpPr/>
          <p:nvPr/>
        </p:nvSpPr>
        <p:spPr>
          <a:xfrm>
            <a:off x="0" y="-12470"/>
            <a:ext cx="6096000" cy="5745725"/>
          </a:xfrm>
          <a:prstGeom prst="rect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B35126-C2B1-42E6-B6E9-ABAB4F25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Workplace</a:t>
            </a:r>
            <a:r>
              <a:rPr lang="de-DE" dirty="0">
                <a:solidFill>
                  <a:schemeClr val="bg1"/>
                </a:solidFill>
              </a:rPr>
              <a:t> Democracy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F2D55D8-BB99-46E5-BA72-FA089F847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784" y="2804948"/>
            <a:ext cx="5530620" cy="1200329"/>
          </a:xfrm>
        </p:spPr>
        <p:txBody>
          <a:bodyPr anchor="ctr"/>
          <a:lstStyle/>
          <a:p>
            <a:pPr marL="273050" lvl="2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Anwendung von demokratischen Prinzipien und Methoden aus dem politisch-gesellschaftlichen Kontext auf den Arbeitsplatz; ohne Fokus auf demokratische Shareholder-Strukturen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83B1F-2863-4AAF-A058-BB3826970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8401339" cy="107722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en-US" dirty="0" err="1"/>
              <a:t>Zirakzabeh</a:t>
            </a:r>
            <a:r>
              <a:rPr lang="en-US" dirty="0"/>
              <a:t>, C. E. (1990). Theorizing about Workplace Democracy Robert Dahl and the Cooperatives of </a:t>
            </a:r>
            <a:r>
              <a:rPr lang="en-US" dirty="0" err="1"/>
              <a:t>Mondragón</a:t>
            </a:r>
            <a:r>
              <a:rPr lang="en-US" dirty="0"/>
              <a:t>. Journal of Theoretical Politics, 2 (1), 113-117. </a:t>
            </a:r>
            <a:r>
              <a:rPr lang="en-US" dirty="0">
                <a:hlinkClick r:id="rId2"/>
              </a:rPr>
              <a:t>https://journals.sagepub.com/doi/10.1177/0951692890002001005</a:t>
            </a:r>
            <a:endParaRPr lang="en-US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3ECEDC8-55DA-44E2-A3ED-D9BF314A4C9C}"/>
              </a:ext>
            </a:extLst>
          </p:cNvPr>
          <p:cNvSpPr txBox="1"/>
          <p:nvPr/>
        </p:nvSpPr>
        <p:spPr>
          <a:xfrm>
            <a:off x="6281595" y="2163006"/>
            <a:ext cx="5530621" cy="25423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de-DE" b="1" dirty="0"/>
              <a:t>Probleme des Unternehmenskapitalismus (nach Dahl </a:t>
            </a:r>
            <a:r>
              <a:rPr lang="de-DE" b="1" baseline="30000" dirty="0"/>
              <a:t>1</a:t>
            </a:r>
            <a:r>
              <a:rPr lang="de-DE" b="1" dirty="0"/>
              <a:t>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Politischer Einfluss der Arbeitgeber vs. Arbeitnehmer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Autoritäre Hierarchien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Unproduktive Führung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Demoralisierung der Arbeitnehmer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Klassenkampf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2279FCD-C5FA-021A-3B9B-5BE402025C47}"/>
              </a:ext>
            </a:extLst>
          </p:cNvPr>
          <p:cNvCxnSpPr>
            <a:cxnSpLocks/>
          </p:cNvCxnSpPr>
          <p:nvPr/>
        </p:nvCxnSpPr>
        <p:spPr>
          <a:xfrm>
            <a:off x="427213" y="2731766"/>
            <a:ext cx="0" cy="1491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6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7CEA88-0F90-494D-A8F6-ABDF5E7EF4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 Workplace Democracy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C06D2A-7213-4426-8721-152D8C1776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0EBF7-99B9-D936-ADA6-19D4D7C9D62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Alexander Clausen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3CB0-32FD-0790-966D-592073E5CFD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Workplace Democracy: Assessing the value of digital participation in organizations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20770-CC48-2C5D-5603-2497FF61EEB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34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BHT PPT Master 2021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lIns="72000" tIns="72000" rIns="72000" bIns="72000"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BHT-Rot">
      <a:srgbClr val="EA3B07"/>
    </a:custClr>
    <a:custClr name="BHT-Gelb">
      <a:srgbClr val="FFC900"/>
    </a:custClr>
    <a:custClr name="BHT-Petrol">
      <a:srgbClr val="00A0AA"/>
    </a:custClr>
    <a:custClr name="BHT-Blau">
      <a:srgbClr val="004282"/>
    </a:custClr>
    <a:custClr name="BHT-Anthrazit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BHT_PPT-Master2021.pptx" id="{B31B10A5-A047-420C-8AF0-148D598F75EA}" vid="{5CAD2D49-1756-49AE-8E13-82170D48D2BC}"/>
    </a:ext>
  </a:extLst>
</a:theme>
</file>

<file path=ppt/theme/theme2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BHT_PPT-Master-2021_16zu9</Template>
  <TotalTime>0</TotalTime>
  <Words>931</Words>
  <Application>Microsoft Office PowerPoint</Application>
  <PresentationFormat>Breitbild</PresentationFormat>
  <Paragraphs>165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BHT Case Micro</vt:lpstr>
      <vt:lpstr>BHT Case Text</vt:lpstr>
      <vt:lpstr>BHT PPT Master 2021</vt:lpstr>
      <vt:lpstr>Bachelorarbeit Digital Workplace Democracy Assessing the value of digital participation in organizations</vt:lpstr>
      <vt:lpstr>PowerPoint-Präsentation</vt:lpstr>
      <vt:lpstr>PowerPoint-Präsentation</vt:lpstr>
      <vt:lpstr>Online Services Index</vt:lpstr>
      <vt:lpstr>Forschungsziele</vt:lpstr>
      <vt:lpstr>PowerPoint-Präsentation</vt:lpstr>
      <vt:lpstr>Digital Democracy</vt:lpstr>
      <vt:lpstr>Workplace Democracy</vt:lpstr>
      <vt:lpstr>PowerPoint-Präsentation</vt:lpstr>
      <vt:lpstr>Grundidee</vt:lpstr>
      <vt:lpstr>Vorteile und Herausforderungen (SQ1)</vt:lpstr>
      <vt:lpstr>Erfolgskriterien (SQ2)</vt:lpstr>
      <vt:lpstr>Ziele (SQ3), Ansätze (SQ4) und Erfolgsmessung (SQ5)</vt:lpstr>
      <vt:lpstr>PowerPoint-Präsentation</vt:lpstr>
      <vt:lpstr>Ergebnisse der Abschlussarbeit</vt:lpstr>
      <vt:lpstr>Limitationen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Digital Workplace Democracy Assessing the value of digital participation in organizations</dc:title>
  <dc:creator>Alexander Clausen</dc:creator>
  <cp:lastModifiedBy>Alexander Clausen</cp:lastModifiedBy>
  <cp:revision>2</cp:revision>
  <dcterms:created xsi:type="dcterms:W3CDTF">2022-07-06T17:58:01Z</dcterms:created>
  <dcterms:modified xsi:type="dcterms:W3CDTF">2022-07-18T21:41:04Z</dcterms:modified>
</cp:coreProperties>
</file>